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</p:sldMasterIdLst>
  <p:notesMasterIdLst>
    <p:notesMasterId r:id="rId28"/>
  </p:notesMasterIdLst>
  <p:handoutMasterIdLst>
    <p:handoutMasterId r:id="rId29"/>
  </p:handoutMasterIdLst>
  <p:sldIdLst>
    <p:sldId id="269" r:id="rId3"/>
    <p:sldId id="450" r:id="rId4"/>
    <p:sldId id="270" r:id="rId5"/>
    <p:sldId id="271" r:id="rId6"/>
    <p:sldId id="272" r:id="rId7"/>
    <p:sldId id="273" r:id="rId8"/>
    <p:sldId id="274" r:id="rId9"/>
    <p:sldId id="275" r:id="rId10"/>
    <p:sldId id="291" r:id="rId11"/>
    <p:sldId id="276" r:id="rId12"/>
    <p:sldId id="290" r:id="rId13"/>
    <p:sldId id="385" r:id="rId14"/>
    <p:sldId id="386" r:id="rId15"/>
    <p:sldId id="277" r:id="rId16"/>
    <p:sldId id="292" r:id="rId17"/>
    <p:sldId id="294" r:id="rId18"/>
    <p:sldId id="295" r:id="rId19"/>
    <p:sldId id="279" r:id="rId20"/>
    <p:sldId id="293" r:id="rId21"/>
    <p:sldId id="389" r:id="rId22"/>
    <p:sldId id="388" r:id="rId23"/>
    <p:sldId id="387" r:id="rId24"/>
    <p:sldId id="390" r:id="rId25"/>
    <p:sldId id="278" r:id="rId26"/>
    <p:sldId id="296" r:id="rId27"/>
  </p:sldIdLst>
  <p:sldSz cx="9144000" cy="6858000" type="screen4x3"/>
  <p:notesSz cx="9929813" cy="67992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C6D9"/>
    <a:srgbClr val="A50021"/>
    <a:srgbClr val="FFFFFF"/>
    <a:srgbClr val="0000FF"/>
    <a:srgbClr val="33B2A6"/>
    <a:srgbClr val="37748B"/>
    <a:srgbClr val="B32927"/>
    <a:srgbClr val="7D743A"/>
    <a:srgbClr val="7D416A"/>
    <a:srgbClr val="254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70197" autoAdjust="0"/>
  </p:normalViewPr>
  <p:slideViewPr>
    <p:cSldViewPr snapToGrid="0">
      <p:cViewPr varScale="1">
        <p:scale>
          <a:sx n="60" d="100"/>
          <a:sy n="60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96" cy="3413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4498" y="0"/>
            <a:ext cx="4302996" cy="3413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3382C-51CF-4AEF-8E02-5A3678AEB816}" type="datetimeFigureOut">
              <a:rPr lang="es-ES" smtClean="0"/>
              <a:t>03/05/2018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7941"/>
            <a:ext cx="4302996" cy="3413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4498" y="6457941"/>
            <a:ext cx="4302996" cy="3413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47668-1A07-4972-AF4B-5B256F1A63F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1033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598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6E0A0-AC82-4320-88DE-07ED2D2566D2}" type="datetimeFigureOut">
              <a:rPr lang="es-ES" smtClean="0"/>
              <a:t>03/05/2018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62287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982" y="3272145"/>
            <a:ext cx="7943850" cy="26772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8121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598" y="6458121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66936-C03A-4BB2-8500-15766675BC8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863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4244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7765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3212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Sound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effect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starts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click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9586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734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792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528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5185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525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Sound</a:t>
            </a:r>
            <a:r>
              <a:rPr lang="es-ES" dirty="0" smtClean="0"/>
              <a:t> </a:t>
            </a:r>
            <a:r>
              <a:rPr lang="es-ES" dirty="0" err="1" smtClean="0"/>
              <a:t>effects</a:t>
            </a:r>
            <a:r>
              <a:rPr lang="es-ES" dirty="0" smtClean="0"/>
              <a:t> </a:t>
            </a:r>
            <a:r>
              <a:rPr lang="es-ES" dirty="0" err="1" smtClean="0"/>
              <a:t>start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click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6402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4141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Set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scene</a:t>
            </a:r>
            <a:r>
              <a:rPr lang="es-ES" baseline="0" dirty="0" smtClean="0"/>
              <a:t> :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city</a:t>
            </a:r>
            <a:r>
              <a:rPr lang="es-ES" baseline="0" dirty="0" smtClean="0"/>
              <a:t> of C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ancient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civilsation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rumoured</a:t>
            </a:r>
            <a:r>
              <a:rPr lang="es-ES" baseline="0" dirty="0" smtClean="0"/>
              <a:t> to be </a:t>
            </a:r>
            <a:r>
              <a:rPr lang="es-ES" baseline="0" dirty="0" err="1" smtClean="0"/>
              <a:t>located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middle</a:t>
            </a:r>
            <a:r>
              <a:rPr lang="es-ES" baseline="0" dirty="0" smtClean="0"/>
              <a:t> of a barren </a:t>
            </a:r>
            <a:r>
              <a:rPr lang="es-ES" baseline="0" dirty="0" err="1" smtClean="0"/>
              <a:t>landscape</a:t>
            </a:r>
            <a:r>
              <a:rPr lang="es-ES" baseline="0" dirty="0" smtClean="0"/>
              <a:t>, a </a:t>
            </a:r>
            <a:r>
              <a:rPr lang="es-ES" baseline="0" dirty="0" err="1" smtClean="0"/>
              <a:t>formidable,harsh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icy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environment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no </a:t>
            </a:r>
            <a:r>
              <a:rPr lang="es-ES" baseline="0" dirty="0" err="1" smtClean="0"/>
              <a:t>known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inhabitants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exist</a:t>
            </a:r>
            <a:r>
              <a:rPr lang="es-ES" baseline="0" dirty="0" smtClean="0"/>
              <a:t>. You are to set </a:t>
            </a:r>
            <a:r>
              <a:rPr lang="es-ES" baseline="0" dirty="0" err="1" smtClean="0"/>
              <a:t>out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expedition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discover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new </a:t>
            </a:r>
            <a:r>
              <a:rPr lang="es-ES" baseline="0" dirty="0" err="1" smtClean="0"/>
              <a:t>city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report</a:t>
            </a:r>
            <a:r>
              <a:rPr lang="es-ES" baseline="0" dirty="0" smtClean="0"/>
              <a:t> back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what</a:t>
            </a:r>
            <a:r>
              <a:rPr lang="es-ES" baseline="0" dirty="0" smtClean="0"/>
              <a:t> you </a:t>
            </a:r>
            <a:r>
              <a:rPr lang="es-ES" baseline="0" dirty="0" err="1" smtClean="0"/>
              <a:t>find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including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signs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life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past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present</a:t>
            </a:r>
            <a:r>
              <a:rPr lang="es-ES" baseline="0" dirty="0" smtClean="0"/>
              <a:t>.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5020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Sound</a:t>
            </a:r>
            <a:r>
              <a:rPr lang="es-ES" dirty="0" smtClean="0"/>
              <a:t> </a:t>
            </a:r>
            <a:r>
              <a:rPr lang="es-ES" dirty="0" err="1" smtClean="0"/>
              <a:t>effects</a:t>
            </a:r>
            <a:r>
              <a:rPr lang="es-ES" dirty="0" smtClean="0"/>
              <a:t> </a:t>
            </a:r>
            <a:r>
              <a:rPr lang="es-ES" dirty="0" err="1" smtClean="0"/>
              <a:t>start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click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813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7560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1589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1765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Sound</a:t>
            </a:r>
            <a:r>
              <a:rPr lang="es-ES" dirty="0" smtClean="0"/>
              <a:t> </a:t>
            </a:r>
            <a:r>
              <a:rPr lang="es-ES" dirty="0" err="1" smtClean="0"/>
              <a:t>effects</a:t>
            </a:r>
            <a:r>
              <a:rPr lang="es-ES" dirty="0" smtClean="0"/>
              <a:t> </a:t>
            </a:r>
            <a:r>
              <a:rPr lang="es-ES" dirty="0" err="1" smtClean="0"/>
              <a:t>start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click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560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5578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Think</a:t>
            </a:r>
            <a:r>
              <a:rPr lang="es-ES" dirty="0" smtClean="0"/>
              <a:t> </a:t>
            </a:r>
            <a:r>
              <a:rPr lang="es-ES" dirty="0" err="1" smtClean="0"/>
              <a:t>about</a:t>
            </a:r>
            <a:r>
              <a:rPr lang="es-ES" dirty="0" smtClean="0"/>
              <a:t>  </a:t>
            </a:r>
            <a:r>
              <a:rPr lang="es-ES" dirty="0" err="1" smtClean="0"/>
              <a:t>qualities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needed</a:t>
            </a:r>
            <a:r>
              <a:rPr lang="es-ES" baseline="0" dirty="0" smtClean="0"/>
              <a:t> for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expedition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eg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resilience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determination</a:t>
            </a:r>
            <a:r>
              <a:rPr lang="es-ES" baseline="0" dirty="0" smtClean="0"/>
              <a:t> etc.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think</a:t>
            </a:r>
            <a:r>
              <a:rPr lang="es-ES" baseline="0" dirty="0" smtClean="0"/>
              <a:t> about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professions</a:t>
            </a:r>
            <a:r>
              <a:rPr lang="es-ES" baseline="0" dirty="0" smtClean="0"/>
              <a:t>, your </a:t>
            </a:r>
            <a:r>
              <a:rPr lang="es-ES" baseline="0" dirty="0" err="1" smtClean="0"/>
              <a:t>team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need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qualified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people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make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successful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expedition</a:t>
            </a:r>
            <a:r>
              <a:rPr lang="es-ES" baseline="0" dirty="0" smtClean="0"/>
              <a:t>. Monitor and </a:t>
            </a:r>
            <a:r>
              <a:rPr lang="es-ES" baseline="0" dirty="0" err="1" smtClean="0"/>
              <a:t>guide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here</a:t>
            </a:r>
            <a:r>
              <a:rPr lang="es-ES" baseline="0" dirty="0" smtClean="0"/>
              <a:t>; </a:t>
            </a:r>
            <a:r>
              <a:rPr lang="es-ES" baseline="0" dirty="0" err="1" smtClean="0"/>
              <a:t>doctors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navigators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scientists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writers</a:t>
            </a:r>
            <a:r>
              <a:rPr lang="es-ES" baseline="0" dirty="0" smtClean="0"/>
              <a:t> etc. 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Who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were</a:t>
            </a:r>
            <a:r>
              <a:rPr lang="es-ES" baseline="0" dirty="0" smtClean="0"/>
              <a:t> the </a:t>
            </a:r>
            <a:r>
              <a:rPr lang="es-ES" baseline="0" dirty="0" err="1" smtClean="0"/>
              <a:t>people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chose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what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their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qualities</a:t>
            </a:r>
            <a:r>
              <a:rPr lang="es-ES" baseline="0" dirty="0" smtClean="0"/>
              <a:t> and Jobs</a:t>
            </a:r>
            <a:r>
              <a:rPr lang="es-ES" baseline="0" dirty="0" smtClean="0"/>
              <a:t>.</a:t>
            </a:r>
          </a:p>
          <a:p>
            <a:r>
              <a:rPr lang="es-ES" baseline="0" dirty="0" smtClean="0"/>
              <a:t> </a:t>
            </a:r>
            <a:endParaRPr lang="es-ES" baseline="0" dirty="0" smtClean="0"/>
          </a:p>
          <a:p>
            <a:r>
              <a:rPr lang="es-ES" baseline="0" dirty="0" smtClean="0"/>
              <a:t>IDEA: </a:t>
            </a:r>
            <a:r>
              <a:rPr lang="es-ES" baseline="0" dirty="0" err="1" smtClean="0"/>
              <a:t>Add</a:t>
            </a:r>
            <a:r>
              <a:rPr lang="es-ES" baseline="0" dirty="0" smtClean="0"/>
              <a:t> </a:t>
            </a:r>
            <a:r>
              <a:rPr lang="es-ES" baseline="0" dirty="0" smtClean="0"/>
              <a:t>a </a:t>
            </a:r>
            <a:r>
              <a:rPr lang="es-ES" baseline="0" dirty="0" err="1" smtClean="0"/>
              <a:t>spy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team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get</a:t>
            </a:r>
            <a:r>
              <a:rPr lang="es-ES" baseline="0" dirty="0" smtClean="0"/>
              <a:t> ideas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teams</a:t>
            </a:r>
            <a:r>
              <a:rPr lang="es-ES" baseline="0" dirty="0" smtClean="0"/>
              <a:t>. 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9361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Students</a:t>
            </a:r>
            <a:r>
              <a:rPr lang="es-ES" dirty="0" smtClean="0"/>
              <a:t> </a:t>
            </a:r>
            <a:r>
              <a:rPr lang="es-ES" dirty="0" err="1" smtClean="0"/>
              <a:t>choose</a:t>
            </a:r>
            <a:r>
              <a:rPr lang="es-ES" dirty="0" smtClean="0"/>
              <a:t> 10 ítems. </a:t>
            </a:r>
            <a:r>
              <a:rPr lang="es-ES" dirty="0" err="1" smtClean="0"/>
              <a:t>Again</a:t>
            </a:r>
            <a:r>
              <a:rPr lang="es-ES" dirty="0" smtClean="0"/>
              <a:t> monitor and </a:t>
            </a:r>
            <a:r>
              <a:rPr lang="es-ES" dirty="0" err="1" smtClean="0"/>
              <a:t>guide</a:t>
            </a:r>
            <a:r>
              <a:rPr lang="es-ES" dirty="0" smtClean="0"/>
              <a:t>. </a:t>
            </a:r>
            <a:endParaRPr lang="es-ES" baseline="0" dirty="0" smtClean="0"/>
          </a:p>
          <a:p>
            <a:r>
              <a:rPr lang="es-ES" baseline="0" dirty="0" smtClean="0"/>
              <a:t>Extra ideas:</a:t>
            </a:r>
          </a:p>
          <a:p>
            <a:r>
              <a:rPr lang="es-ES" baseline="0" dirty="0" smtClean="0"/>
              <a:t>GPS</a:t>
            </a:r>
          </a:p>
          <a:p>
            <a:r>
              <a:rPr lang="es-ES" baseline="0" dirty="0" err="1" smtClean="0"/>
              <a:t>Mirror</a:t>
            </a:r>
            <a:endParaRPr lang="es-ES" baseline="0" dirty="0" smtClean="0"/>
          </a:p>
          <a:p>
            <a:r>
              <a:rPr lang="es-ES" baseline="0" dirty="0" err="1" smtClean="0"/>
              <a:t>Rubber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bands</a:t>
            </a:r>
            <a:endParaRPr lang="es-ES" baseline="0" dirty="0" smtClean="0"/>
          </a:p>
          <a:p>
            <a:r>
              <a:rPr lang="es-ES" baseline="0" dirty="0" err="1" smtClean="0"/>
              <a:t>Go</a:t>
            </a:r>
            <a:r>
              <a:rPr lang="es-ES" baseline="0" dirty="0" smtClean="0"/>
              <a:t> pro</a:t>
            </a: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8925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In </a:t>
            </a:r>
            <a:r>
              <a:rPr lang="es-ES" dirty="0" err="1" smtClean="0"/>
              <a:t>reality</a:t>
            </a:r>
            <a:r>
              <a:rPr lang="es-ES" dirty="0" smtClean="0"/>
              <a:t> </a:t>
            </a:r>
            <a:r>
              <a:rPr lang="es-ES" dirty="0" err="1" smtClean="0"/>
              <a:t>we</a:t>
            </a:r>
            <a:r>
              <a:rPr lang="es-ES" dirty="0" smtClean="0"/>
              <a:t> are </a:t>
            </a:r>
            <a:r>
              <a:rPr lang="es-ES" dirty="0" err="1" smtClean="0"/>
              <a:t>only</a:t>
            </a:r>
            <a:r>
              <a:rPr lang="es-ES" dirty="0" smtClean="0"/>
              <a:t> </a:t>
            </a:r>
            <a:r>
              <a:rPr lang="es-ES" dirty="0" err="1" smtClean="0"/>
              <a:t>playing</a:t>
            </a:r>
            <a:r>
              <a:rPr lang="es-ES" dirty="0" smtClean="0"/>
              <a:t> a </a:t>
            </a:r>
            <a:r>
              <a:rPr lang="es-ES" dirty="0" err="1" smtClean="0"/>
              <a:t>few</a:t>
            </a:r>
            <a:r>
              <a:rPr lang="es-ES" dirty="0" smtClean="0"/>
              <a:t> </a:t>
            </a:r>
            <a:r>
              <a:rPr lang="es-ES" dirty="0" err="1" smtClean="0"/>
              <a:t>steps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game</a:t>
            </a:r>
            <a:r>
              <a:rPr lang="es-ES" baseline="0" dirty="0" smtClean="0"/>
              <a:t> so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of the </a:t>
            </a:r>
            <a:r>
              <a:rPr lang="es-ES" baseline="0" dirty="0" err="1" smtClean="0"/>
              <a:t>teams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finish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just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differing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amounts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students</a:t>
            </a:r>
            <a:r>
              <a:rPr lang="es-ES" baseline="0" dirty="0" smtClean="0"/>
              <a:t> </a:t>
            </a:r>
            <a:r>
              <a:rPr lang="es-ES" baseline="0" dirty="0" smtClean="0"/>
              <a:t>are </a:t>
            </a:r>
            <a:r>
              <a:rPr lang="es-ES" baseline="0" dirty="0" err="1" smtClean="0"/>
              <a:t>insisting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they</a:t>
            </a:r>
            <a:r>
              <a:rPr lang="es-ES" baseline="0" dirty="0" smtClean="0"/>
              <a:t> have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ítem to </a:t>
            </a:r>
            <a:r>
              <a:rPr lang="es-ES" baseline="0" dirty="0" err="1" smtClean="0"/>
              <a:t>fix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problem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allow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them</a:t>
            </a:r>
            <a:r>
              <a:rPr lang="es-ES" baseline="0" dirty="0" smtClean="0"/>
              <a:t> to have the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 for </a:t>
            </a:r>
            <a:r>
              <a:rPr lang="es-ES" baseline="0" dirty="0" err="1" smtClean="0"/>
              <a:t>thinking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creatively</a:t>
            </a:r>
            <a:r>
              <a:rPr lang="es-ES" baseline="0" dirty="0" smtClean="0"/>
              <a:t>. 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3877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Sound</a:t>
            </a:r>
            <a:r>
              <a:rPr lang="es-ES" dirty="0" smtClean="0"/>
              <a:t> </a:t>
            </a:r>
            <a:r>
              <a:rPr lang="es-ES" dirty="0" err="1" smtClean="0"/>
              <a:t>effect</a:t>
            </a:r>
            <a:r>
              <a:rPr lang="es-ES" dirty="0" smtClean="0"/>
              <a:t> of </a:t>
            </a:r>
            <a:r>
              <a:rPr lang="es-ES" dirty="0" err="1" smtClean="0"/>
              <a:t>wind</a:t>
            </a:r>
            <a:r>
              <a:rPr lang="es-ES" dirty="0" smtClean="0"/>
              <a:t> </a:t>
            </a:r>
            <a:r>
              <a:rPr lang="es-ES" dirty="0" err="1" smtClean="0"/>
              <a:t>starts</a:t>
            </a:r>
            <a:r>
              <a:rPr lang="es-ES" dirty="0" smtClean="0"/>
              <a:t> on </a:t>
            </a:r>
            <a:r>
              <a:rPr lang="es-ES" dirty="0" err="1" smtClean="0"/>
              <a:t>click</a:t>
            </a:r>
            <a:r>
              <a:rPr lang="es-ES" dirty="0" smtClean="0"/>
              <a:t>. 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4947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8372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Sound</a:t>
            </a:r>
            <a:r>
              <a:rPr lang="es-ES" dirty="0" smtClean="0"/>
              <a:t> </a:t>
            </a:r>
            <a:r>
              <a:rPr lang="es-ES" dirty="0" err="1" smtClean="0"/>
              <a:t>effect</a:t>
            </a:r>
            <a:r>
              <a:rPr lang="es-ES" dirty="0" smtClean="0"/>
              <a:t> </a:t>
            </a:r>
            <a:r>
              <a:rPr lang="es-ES" dirty="0" err="1" smtClean="0"/>
              <a:t>starts</a:t>
            </a:r>
            <a:r>
              <a:rPr lang="es-ES" dirty="0" smtClean="0"/>
              <a:t> on </a:t>
            </a:r>
            <a:r>
              <a:rPr lang="es-ES" dirty="0" err="1" smtClean="0"/>
              <a:t>click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796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6936-C03A-4BB2-8500-15766675BC8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4421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22B0-3E6A-493C-B70A-261BD2310795}" type="datetimeFigureOut">
              <a:rPr lang="es-ES" smtClean="0"/>
              <a:t>03/05/2018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3300" y="6492875"/>
            <a:ext cx="3086100" cy="3651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0" y="5908677"/>
            <a:ext cx="2057400" cy="365125"/>
          </a:xfrm>
        </p:spPr>
        <p:txBody>
          <a:bodyPr/>
          <a:lstStyle/>
          <a:p>
            <a:fld id="{D85E5AAE-CE72-4A12-BE45-954AAA776F5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287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22B0-3E6A-493C-B70A-261BD2310795}" type="datetimeFigureOut">
              <a:rPr lang="es-ES" smtClean="0"/>
              <a:t>03/05/2018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5AAE-CE72-4A12-BE45-954AAA776F5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4063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22B0-3E6A-493C-B70A-261BD2310795}" type="datetimeFigureOut">
              <a:rPr lang="es-ES" smtClean="0"/>
              <a:t>03/05/2018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5AAE-CE72-4A12-BE45-954AAA776F5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9549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rgbClr val="F2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8C575-7739-46C7-A056-0CC235834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953" y="1682100"/>
            <a:ext cx="4950618" cy="1157994"/>
          </a:xfrm>
        </p:spPr>
        <p:txBody>
          <a:bodyPr/>
          <a:lstStyle>
            <a:lvl1pPr>
              <a:defRPr sz="2700" cap="all" baseline="0"/>
            </a:lvl1pPr>
          </a:lstStyle>
          <a:p>
            <a:r>
              <a:rPr lang="en-US" dirty="0"/>
              <a:t>Click to here </a:t>
            </a:r>
            <a:br>
              <a:rPr lang="en-US" dirty="0"/>
            </a:br>
            <a:r>
              <a:rPr lang="en-US" dirty="0"/>
              <a:t>to insert title</a:t>
            </a:r>
            <a:endParaRPr lang="en-GB" dirty="0"/>
          </a:p>
        </p:txBody>
      </p:sp>
      <p:pic>
        <p:nvPicPr>
          <p:cNvPr id="144" name="Picture 143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xmlns="" id="{FA338FEF-BD02-4A11-994D-7BCACAFE7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091" b="-249"/>
          <a:stretch/>
        </p:blipFill>
        <p:spPr>
          <a:xfrm>
            <a:off x="4474727" y="2785654"/>
            <a:ext cx="4676775" cy="4079966"/>
          </a:xfrm>
          <a:prstGeom prst="rect">
            <a:avLst/>
          </a:prstGeom>
        </p:spPr>
      </p:pic>
      <p:sp>
        <p:nvSpPr>
          <p:cNvPr id="146" name="Text Placeholder 145">
            <a:extLst>
              <a:ext uri="{FF2B5EF4-FFF2-40B4-BE49-F238E27FC236}">
                <a16:creationId xmlns:a16="http://schemas.microsoft.com/office/drawing/2014/main" xmlns="" id="{B12DCF21-80C6-4491-AF20-2A268D38FC56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62953" y="3634740"/>
            <a:ext cx="4950618" cy="1227546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xmlns="" id="{31268000-7ADB-4398-AAFF-DC240E515540}"/>
              </a:ext>
            </a:extLst>
          </p:cNvPr>
          <p:cNvSpPr/>
          <p:nvPr userDrawn="1"/>
        </p:nvSpPr>
        <p:spPr>
          <a:xfrm>
            <a:off x="0" y="0"/>
            <a:ext cx="9144000" cy="801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grpSp>
        <p:nvGrpSpPr>
          <p:cNvPr id="133" name="Group 4">
            <a:extLst>
              <a:ext uri="{FF2B5EF4-FFF2-40B4-BE49-F238E27FC236}">
                <a16:creationId xmlns:a16="http://schemas.microsoft.com/office/drawing/2014/main" xmlns="" id="{C83E5AB7-5300-4543-946A-BDD4DFF0170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07889" y="183760"/>
            <a:ext cx="2564499" cy="445380"/>
            <a:chOff x="203" y="97"/>
            <a:chExt cx="1618" cy="281"/>
          </a:xfrm>
        </p:grpSpPr>
        <p:sp>
          <p:nvSpPr>
            <p:cNvPr id="134" name="Freeform 5">
              <a:extLst>
                <a:ext uri="{FF2B5EF4-FFF2-40B4-BE49-F238E27FC236}">
                  <a16:creationId xmlns:a16="http://schemas.microsoft.com/office/drawing/2014/main" xmlns="" id="{A3635BC2-6AF4-4402-89FF-82BB900390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2" y="105"/>
              <a:ext cx="89" cy="98"/>
            </a:xfrm>
            <a:custGeom>
              <a:avLst/>
              <a:gdLst>
                <a:gd name="T0" fmla="*/ 16 w 43"/>
                <a:gd name="T1" fmla="*/ 27 h 46"/>
                <a:gd name="T2" fmla="*/ 19 w 43"/>
                <a:gd name="T3" fmla="*/ 18 h 46"/>
                <a:gd name="T4" fmla="*/ 21 w 43"/>
                <a:gd name="T5" fmla="*/ 11 h 46"/>
                <a:gd name="T6" fmla="*/ 21 w 43"/>
                <a:gd name="T7" fmla="*/ 11 h 46"/>
                <a:gd name="T8" fmla="*/ 24 w 43"/>
                <a:gd name="T9" fmla="*/ 18 h 46"/>
                <a:gd name="T10" fmla="*/ 27 w 43"/>
                <a:gd name="T11" fmla="*/ 27 h 46"/>
                <a:gd name="T12" fmla="*/ 16 w 43"/>
                <a:gd name="T13" fmla="*/ 27 h 46"/>
                <a:gd name="T14" fmla="*/ 25 w 43"/>
                <a:gd name="T15" fmla="*/ 0 h 46"/>
                <a:gd name="T16" fmla="*/ 18 w 43"/>
                <a:gd name="T17" fmla="*/ 0 h 46"/>
                <a:gd name="T18" fmla="*/ 0 w 43"/>
                <a:gd name="T19" fmla="*/ 46 h 46"/>
                <a:gd name="T20" fmla="*/ 9 w 43"/>
                <a:gd name="T21" fmla="*/ 46 h 46"/>
                <a:gd name="T22" fmla="*/ 13 w 43"/>
                <a:gd name="T23" fmla="*/ 34 h 46"/>
                <a:gd name="T24" fmla="*/ 30 w 43"/>
                <a:gd name="T25" fmla="*/ 34 h 46"/>
                <a:gd name="T26" fmla="*/ 34 w 43"/>
                <a:gd name="T27" fmla="*/ 46 h 46"/>
                <a:gd name="T28" fmla="*/ 43 w 43"/>
                <a:gd name="T29" fmla="*/ 46 h 46"/>
                <a:gd name="T30" fmla="*/ 25 w 43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46">
                  <a:moveTo>
                    <a:pt x="16" y="27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15"/>
                    <a:pt x="21" y="13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2" y="13"/>
                    <a:pt x="23" y="15"/>
                    <a:pt x="24" y="18"/>
                  </a:cubicBezTo>
                  <a:cubicBezTo>
                    <a:pt x="27" y="27"/>
                    <a:pt x="27" y="27"/>
                    <a:pt x="27" y="27"/>
                  </a:cubicBezTo>
                  <a:lnTo>
                    <a:pt x="16" y="27"/>
                  </a:lnTo>
                  <a:close/>
                  <a:moveTo>
                    <a:pt x="25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43" y="46"/>
                    <a:pt x="43" y="46"/>
                    <a:pt x="43" y="4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35" name="Freeform 6">
              <a:extLst>
                <a:ext uri="{FF2B5EF4-FFF2-40B4-BE49-F238E27FC236}">
                  <a16:creationId xmlns:a16="http://schemas.microsoft.com/office/drawing/2014/main" xmlns="" id="{7956F030-9818-42E4-B6F5-FD3B821005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36" y="131"/>
              <a:ext cx="60" cy="72"/>
            </a:xfrm>
            <a:custGeom>
              <a:avLst/>
              <a:gdLst>
                <a:gd name="T0" fmla="*/ 8 w 29"/>
                <a:gd name="T1" fmla="*/ 14 h 34"/>
                <a:gd name="T2" fmla="*/ 14 w 29"/>
                <a:gd name="T3" fmla="*/ 6 h 34"/>
                <a:gd name="T4" fmla="*/ 20 w 29"/>
                <a:gd name="T5" fmla="*/ 14 h 34"/>
                <a:gd name="T6" fmla="*/ 8 w 29"/>
                <a:gd name="T7" fmla="*/ 14 h 34"/>
                <a:gd name="T8" fmla="*/ 14 w 29"/>
                <a:gd name="T9" fmla="*/ 0 h 34"/>
                <a:gd name="T10" fmla="*/ 0 w 29"/>
                <a:gd name="T11" fmla="*/ 17 h 34"/>
                <a:gd name="T12" fmla="*/ 16 w 29"/>
                <a:gd name="T13" fmla="*/ 34 h 34"/>
                <a:gd name="T14" fmla="*/ 28 w 29"/>
                <a:gd name="T15" fmla="*/ 31 h 34"/>
                <a:gd name="T16" fmla="*/ 25 w 29"/>
                <a:gd name="T17" fmla="*/ 26 h 34"/>
                <a:gd name="T18" fmla="*/ 17 w 29"/>
                <a:gd name="T19" fmla="*/ 28 h 34"/>
                <a:gd name="T20" fmla="*/ 8 w 29"/>
                <a:gd name="T21" fmla="*/ 20 h 34"/>
                <a:gd name="T22" fmla="*/ 29 w 29"/>
                <a:gd name="T23" fmla="*/ 20 h 34"/>
                <a:gd name="T24" fmla="*/ 29 w 29"/>
                <a:gd name="T25" fmla="*/ 18 h 34"/>
                <a:gd name="T26" fmla="*/ 14 w 29"/>
                <a:gd name="T2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4">
                  <a:moveTo>
                    <a:pt x="8" y="14"/>
                  </a:moveTo>
                  <a:cubicBezTo>
                    <a:pt x="8" y="10"/>
                    <a:pt x="10" y="6"/>
                    <a:pt x="14" y="6"/>
                  </a:cubicBezTo>
                  <a:cubicBezTo>
                    <a:pt x="19" y="6"/>
                    <a:pt x="20" y="10"/>
                    <a:pt x="20" y="14"/>
                  </a:cubicBezTo>
                  <a:lnTo>
                    <a:pt x="8" y="14"/>
                  </a:lnTo>
                  <a:close/>
                  <a:moveTo>
                    <a:pt x="14" y="0"/>
                  </a:moveTo>
                  <a:cubicBezTo>
                    <a:pt x="5" y="0"/>
                    <a:pt x="0" y="8"/>
                    <a:pt x="0" y="17"/>
                  </a:cubicBezTo>
                  <a:cubicBezTo>
                    <a:pt x="0" y="26"/>
                    <a:pt x="4" y="34"/>
                    <a:pt x="16" y="34"/>
                  </a:cubicBezTo>
                  <a:cubicBezTo>
                    <a:pt x="20" y="34"/>
                    <a:pt x="24" y="33"/>
                    <a:pt x="28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3" y="27"/>
                    <a:pt x="20" y="28"/>
                    <a:pt x="17" y="28"/>
                  </a:cubicBezTo>
                  <a:cubicBezTo>
                    <a:pt x="12" y="28"/>
                    <a:pt x="8" y="25"/>
                    <a:pt x="8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7"/>
                    <a:pt x="23" y="0"/>
                    <a:pt x="14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36" name="Freeform 7">
              <a:extLst>
                <a:ext uri="{FF2B5EF4-FFF2-40B4-BE49-F238E27FC236}">
                  <a16:creationId xmlns:a16="http://schemas.microsoft.com/office/drawing/2014/main" xmlns="" id="{68443F56-752E-4A66-993C-EF1BC98C31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31" y="131"/>
              <a:ext cx="61" cy="72"/>
            </a:xfrm>
            <a:custGeom>
              <a:avLst/>
              <a:gdLst>
                <a:gd name="T0" fmla="*/ 8 w 29"/>
                <a:gd name="T1" fmla="*/ 14 h 34"/>
                <a:gd name="T2" fmla="*/ 15 w 29"/>
                <a:gd name="T3" fmla="*/ 6 h 34"/>
                <a:gd name="T4" fmla="*/ 21 w 29"/>
                <a:gd name="T5" fmla="*/ 14 h 34"/>
                <a:gd name="T6" fmla="*/ 8 w 29"/>
                <a:gd name="T7" fmla="*/ 14 h 34"/>
                <a:gd name="T8" fmla="*/ 15 w 29"/>
                <a:gd name="T9" fmla="*/ 0 h 34"/>
                <a:gd name="T10" fmla="*/ 0 w 29"/>
                <a:gd name="T11" fmla="*/ 17 h 34"/>
                <a:gd name="T12" fmla="*/ 17 w 29"/>
                <a:gd name="T13" fmla="*/ 34 h 34"/>
                <a:gd name="T14" fmla="*/ 28 w 29"/>
                <a:gd name="T15" fmla="*/ 31 h 34"/>
                <a:gd name="T16" fmla="*/ 26 w 29"/>
                <a:gd name="T17" fmla="*/ 26 h 34"/>
                <a:gd name="T18" fmla="*/ 18 w 29"/>
                <a:gd name="T19" fmla="*/ 28 h 34"/>
                <a:gd name="T20" fmla="*/ 9 w 29"/>
                <a:gd name="T21" fmla="*/ 20 h 34"/>
                <a:gd name="T22" fmla="*/ 29 w 29"/>
                <a:gd name="T23" fmla="*/ 20 h 34"/>
                <a:gd name="T24" fmla="*/ 29 w 29"/>
                <a:gd name="T25" fmla="*/ 18 h 34"/>
                <a:gd name="T26" fmla="*/ 15 w 29"/>
                <a:gd name="T2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4">
                  <a:moveTo>
                    <a:pt x="8" y="14"/>
                  </a:moveTo>
                  <a:cubicBezTo>
                    <a:pt x="9" y="10"/>
                    <a:pt x="11" y="6"/>
                    <a:pt x="15" y="6"/>
                  </a:cubicBezTo>
                  <a:cubicBezTo>
                    <a:pt x="19" y="6"/>
                    <a:pt x="21" y="10"/>
                    <a:pt x="21" y="14"/>
                  </a:cubicBezTo>
                  <a:lnTo>
                    <a:pt x="8" y="14"/>
                  </a:lnTo>
                  <a:close/>
                  <a:moveTo>
                    <a:pt x="15" y="0"/>
                  </a:moveTo>
                  <a:cubicBezTo>
                    <a:pt x="6" y="0"/>
                    <a:pt x="0" y="8"/>
                    <a:pt x="0" y="17"/>
                  </a:cubicBezTo>
                  <a:cubicBezTo>
                    <a:pt x="0" y="26"/>
                    <a:pt x="5" y="34"/>
                    <a:pt x="17" y="34"/>
                  </a:cubicBezTo>
                  <a:cubicBezTo>
                    <a:pt x="21" y="34"/>
                    <a:pt x="25" y="33"/>
                    <a:pt x="28" y="31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7"/>
                    <a:pt x="21" y="28"/>
                    <a:pt x="18" y="28"/>
                  </a:cubicBezTo>
                  <a:cubicBezTo>
                    <a:pt x="12" y="28"/>
                    <a:pt x="9" y="25"/>
                    <a:pt x="9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7"/>
                    <a:pt x="24" y="0"/>
                    <a:pt x="15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37" name="Freeform 8">
              <a:extLst>
                <a:ext uri="{FF2B5EF4-FFF2-40B4-BE49-F238E27FC236}">
                  <a16:creationId xmlns:a16="http://schemas.microsoft.com/office/drawing/2014/main" xmlns="" id="{BA75187C-0643-43AC-91DA-597E8428A3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1" y="112"/>
              <a:ext cx="50" cy="91"/>
            </a:xfrm>
            <a:custGeom>
              <a:avLst/>
              <a:gdLst>
                <a:gd name="T0" fmla="*/ 14 w 24"/>
                <a:gd name="T1" fmla="*/ 0 h 43"/>
                <a:gd name="T2" fmla="*/ 6 w 24"/>
                <a:gd name="T3" fmla="*/ 2 h 43"/>
                <a:gd name="T4" fmla="*/ 6 w 24"/>
                <a:gd name="T5" fmla="*/ 10 h 43"/>
                <a:gd name="T6" fmla="*/ 0 w 24"/>
                <a:gd name="T7" fmla="*/ 10 h 43"/>
                <a:gd name="T8" fmla="*/ 0 w 24"/>
                <a:gd name="T9" fmla="*/ 16 h 43"/>
                <a:gd name="T10" fmla="*/ 6 w 24"/>
                <a:gd name="T11" fmla="*/ 16 h 43"/>
                <a:gd name="T12" fmla="*/ 6 w 24"/>
                <a:gd name="T13" fmla="*/ 35 h 43"/>
                <a:gd name="T14" fmla="*/ 15 w 24"/>
                <a:gd name="T15" fmla="*/ 43 h 43"/>
                <a:gd name="T16" fmla="*/ 24 w 24"/>
                <a:gd name="T17" fmla="*/ 41 h 43"/>
                <a:gd name="T18" fmla="*/ 22 w 24"/>
                <a:gd name="T19" fmla="*/ 35 h 43"/>
                <a:gd name="T20" fmla="*/ 17 w 24"/>
                <a:gd name="T21" fmla="*/ 37 h 43"/>
                <a:gd name="T22" fmla="*/ 14 w 24"/>
                <a:gd name="T23" fmla="*/ 33 h 43"/>
                <a:gd name="T24" fmla="*/ 14 w 24"/>
                <a:gd name="T25" fmla="*/ 16 h 43"/>
                <a:gd name="T26" fmla="*/ 14 w 24"/>
                <a:gd name="T27" fmla="*/ 16 h 43"/>
                <a:gd name="T28" fmla="*/ 14 w 24"/>
                <a:gd name="T29" fmla="*/ 16 h 43"/>
                <a:gd name="T30" fmla="*/ 17 w 24"/>
                <a:gd name="T31" fmla="*/ 16 h 43"/>
                <a:gd name="T32" fmla="*/ 22 w 24"/>
                <a:gd name="T33" fmla="*/ 13 h 43"/>
                <a:gd name="T34" fmla="*/ 24 w 24"/>
                <a:gd name="T35" fmla="*/ 10 h 43"/>
                <a:gd name="T36" fmla="*/ 24 w 24"/>
                <a:gd name="T37" fmla="*/ 10 h 43"/>
                <a:gd name="T38" fmla="*/ 24 w 24"/>
                <a:gd name="T39" fmla="*/ 10 h 43"/>
                <a:gd name="T40" fmla="*/ 14 w 24"/>
                <a:gd name="T41" fmla="*/ 10 h 43"/>
                <a:gd name="T42" fmla="*/ 14 w 24"/>
                <a:gd name="T43" fmla="*/ 10 h 43"/>
                <a:gd name="T44" fmla="*/ 14 w 24"/>
                <a:gd name="T45" fmla="*/ 10 h 43"/>
                <a:gd name="T46" fmla="*/ 14 w 24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43">
                  <a:moveTo>
                    <a:pt x="14" y="0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40"/>
                    <a:pt x="9" y="43"/>
                    <a:pt x="15" y="43"/>
                  </a:cubicBezTo>
                  <a:cubicBezTo>
                    <a:pt x="18" y="43"/>
                    <a:pt x="22" y="42"/>
                    <a:pt x="24" y="41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1" y="36"/>
                    <a:pt x="19" y="37"/>
                    <a:pt x="17" y="37"/>
                  </a:cubicBezTo>
                  <a:cubicBezTo>
                    <a:pt x="15" y="37"/>
                    <a:pt x="14" y="36"/>
                    <a:pt x="14" y="3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6"/>
                    <a:pt x="22" y="14"/>
                    <a:pt x="22" y="13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38" name="Freeform 9">
              <a:extLst>
                <a:ext uri="{FF2B5EF4-FFF2-40B4-BE49-F238E27FC236}">
                  <a16:creationId xmlns:a16="http://schemas.microsoft.com/office/drawing/2014/main" xmlns="" id="{5819D60C-6F16-452F-82F4-BDF32D26E0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75" y="131"/>
              <a:ext cx="52" cy="72"/>
            </a:xfrm>
            <a:custGeom>
              <a:avLst/>
              <a:gdLst>
                <a:gd name="T0" fmla="*/ 14 w 25"/>
                <a:gd name="T1" fmla="*/ 0 h 34"/>
                <a:gd name="T2" fmla="*/ 2 w 25"/>
                <a:gd name="T3" fmla="*/ 10 h 34"/>
                <a:gd name="T4" fmla="*/ 17 w 25"/>
                <a:gd name="T5" fmla="*/ 24 h 34"/>
                <a:gd name="T6" fmla="*/ 11 w 25"/>
                <a:gd name="T7" fmla="*/ 28 h 34"/>
                <a:gd name="T8" fmla="*/ 2 w 25"/>
                <a:gd name="T9" fmla="*/ 25 h 34"/>
                <a:gd name="T10" fmla="*/ 2 w 25"/>
                <a:gd name="T11" fmla="*/ 26 h 34"/>
                <a:gd name="T12" fmla="*/ 0 w 25"/>
                <a:gd name="T13" fmla="*/ 32 h 34"/>
                <a:gd name="T14" fmla="*/ 12 w 25"/>
                <a:gd name="T15" fmla="*/ 34 h 34"/>
                <a:gd name="T16" fmla="*/ 25 w 25"/>
                <a:gd name="T17" fmla="*/ 24 h 34"/>
                <a:gd name="T18" fmla="*/ 10 w 25"/>
                <a:gd name="T19" fmla="*/ 10 h 34"/>
                <a:gd name="T20" fmla="*/ 14 w 25"/>
                <a:gd name="T21" fmla="*/ 7 h 34"/>
                <a:gd name="T22" fmla="*/ 22 w 25"/>
                <a:gd name="T23" fmla="*/ 8 h 34"/>
                <a:gd name="T24" fmla="*/ 24 w 25"/>
                <a:gd name="T25" fmla="*/ 2 h 34"/>
                <a:gd name="T26" fmla="*/ 24 w 25"/>
                <a:gd name="T27" fmla="*/ 2 h 34"/>
                <a:gd name="T28" fmla="*/ 14 w 25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4">
                  <a:moveTo>
                    <a:pt x="14" y="0"/>
                  </a:moveTo>
                  <a:cubicBezTo>
                    <a:pt x="6" y="0"/>
                    <a:pt x="2" y="4"/>
                    <a:pt x="2" y="10"/>
                  </a:cubicBezTo>
                  <a:cubicBezTo>
                    <a:pt x="2" y="21"/>
                    <a:pt x="17" y="19"/>
                    <a:pt x="17" y="24"/>
                  </a:cubicBezTo>
                  <a:cubicBezTo>
                    <a:pt x="17" y="27"/>
                    <a:pt x="15" y="28"/>
                    <a:pt x="11" y="28"/>
                  </a:cubicBezTo>
                  <a:cubicBezTo>
                    <a:pt x="8" y="28"/>
                    <a:pt x="5" y="27"/>
                    <a:pt x="2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3" y="33"/>
                    <a:pt x="7" y="34"/>
                    <a:pt x="12" y="34"/>
                  </a:cubicBezTo>
                  <a:cubicBezTo>
                    <a:pt x="19" y="34"/>
                    <a:pt x="25" y="31"/>
                    <a:pt x="25" y="24"/>
                  </a:cubicBezTo>
                  <a:cubicBezTo>
                    <a:pt x="25" y="13"/>
                    <a:pt x="10" y="15"/>
                    <a:pt x="10" y="10"/>
                  </a:cubicBezTo>
                  <a:cubicBezTo>
                    <a:pt x="10" y="7"/>
                    <a:pt x="12" y="7"/>
                    <a:pt x="14" y="7"/>
                  </a:cubicBezTo>
                  <a:cubicBezTo>
                    <a:pt x="17" y="7"/>
                    <a:pt x="20" y="7"/>
                    <a:pt x="22" y="8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1" y="1"/>
                    <a:pt x="18" y="0"/>
                    <a:pt x="14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39" name="Freeform 10">
              <a:extLst>
                <a:ext uri="{FF2B5EF4-FFF2-40B4-BE49-F238E27FC236}">
                  <a16:creationId xmlns:a16="http://schemas.microsoft.com/office/drawing/2014/main" xmlns="" id="{A8A42091-51D8-46B6-AAE4-410043E23D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2" y="131"/>
              <a:ext cx="50" cy="72"/>
            </a:xfrm>
            <a:custGeom>
              <a:avLst/>
              <a:gdLst>
                <a:gd name="T0" fmla="*/ 13 w 24"/>
                <a:gd name="T1" fmla="*/ 0 h 34"/>
                <a:gd name="T2" fmla="*/ 1 w 24"/>
                <a:gd name="T3" fmla="*/ 10 h 34"/>
                <a:gd name="T4" fmla="*/ 16 w 24"/>
                <a:gd name="T5" fmla="*/ 24 h 34"/>
                <a:gd name="T6" fmla="*/ 10 w 24"/>
                <a:gd name="T7" fmla="*/ 28 h 34"/>
                <a:gd name="T8" fmla="*/ 2 w 24"/>
                <a:gd name="T9" fmla="*/ 25 h 34"/>
                <a:gd name="T10" fmla="*/ 0 w 24"/>
                <a:gd name="T11" fmla="*/ 32 h 34"/>
                <a:gd name="T12" fmla="*/ 11 w 24"/>
                <a:gd name="T13" fmla="*/ 34 h 34"/>
                <a:gd name="T14" fmla="*/ 24 w 24"/>
                <a:gd name="T15" fmla="*/ 24 h 34"/>
                <a:gd name="T16" fmla="*/ 9 w 24"/>
                <a:gd name="T17" fmla="*/ 10 h 34"/>
                <a:gd name="T18" fmla="*/ 13 w 24"/>
                <a:gd name="T19" fmla="*/ 7 h 34"/>
                <a:gd name="T20" fmla="*/ 21 w 24"/>
                <a:gd name="T21" fmla="*/ 8 h 34"/>
                <a:gd name="T22" fmla="*/ 23 w 24"/>
                <a:gd name="T23" fmla="*/ 2 h 34"/>
                <a:gd name="T24" fmla="*/ 23 w 24"/>
                <a:gd name="T25" fmla="*/ 2 h 34"/>
                <a:gd name="T26" fmla="*/ 13 w 24"/>
                <a:gd name="T2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4">
                  <a:moveTo>
                    <a:pt x="13" y="0"/>
                  </a:moveTo>
                  <a:cubicBezTo>
                    <a:pt x="5" y="0"/>
                    <a:pt x="1" y="4"/>
                    <a:pt x="1" y="10"/>
                  </a:cubicBezTo>
                  <a:cubicBezTo>
                    <a:pt x="1" y="21"/>
                    <a:pt x="16" y="19"/>
                    <a:pt x="16" y="24"/>
                  </a:cubicBezTo>
                  <a:cubicBezTo>
                    <a:pt x="16" y="27"/>
                    <a:pt x="14" y="28"/>
                    <a:pt x="10" y="28"/>
                  </a:cubicBezTo>
                  <a:cubicBezTo>
                    <a:pt x="7" y="28"/>
                    <a:pt x="4" y="27"/>
                    <a:pt x="2" y="25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3" y="33"/>
                    <a:pt x="6" y="34"/>
                    <a:pt x="11" y="34"/>
                  </a:cubicBezTo>
                  <a:cubicBezTo>
                    <a:pt x="18" y="34"/>
                    <a:pt x="24" y="31"/>
                    <a:pt x="24" y="24"/>
                  </a:cubicBezTo>
                  <a:cubicBezTo>
                    <a:pt x="24" y="13"/>
                    <a:pt x="9" y="15"/>
                    <a:pt x="9" y="10"/>
                  </a:cubicBezTo>
                  <a:cubicBezTo>
                    <a:pt x="9" y="7"/>
                    <a:pt x="11" y="7"/>
                    <a:pt x="13" y="7"/>
                  </a:cubicBezTo>
                  <a:cubicBezTo>
                    <a:pt x="16" y="7"/>
                    <a:pt x="19" y="7"/>
                    <a:pt x="21" y="8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"/>
                    <a:pt x="17" y="0"/>
                    <a:pt x="13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0" name="Freeform 11">
              <a:extLst>
                <a:ext uri="{FF2B5EF4-FFF2-40B4-BE49-F238E27FC236}">
                  <a16:creationId xmlns:a16="http://schemas.microsoft.com/office/drawing/2014/main" xmlns="" id="{A661E14E-EA49-455D-BB72-A057E50456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59" y="131"/>
              <a:ext cx="50" cy="72"/>
            </a:xfrm>
            <a:custGeom>
              <a:avLst/>
              <a:gdLst>
                <a:gd name="T0" fmla="*/ 13 w 24"/>
                <a:gd name="T1" fmla="*/ 0 h 34"/>
                <a:gd name="T2" fmla="*/ 1 w 24"/>
                <a:gd name="T3" fmla="*/ 10 h 34"/>
                <a:gd name="T4" fmla="*/ 16 w 24"/>
                <a:gd name="T5" fmla="*/ 24 h 34"/>
                <a:gd name="T6" fmla="*/ 11 w 24"/>
                <a:gd name="T7" fmla="*/ 28 h 34"/>
                <a:gd name="T8" fmla="*/ 2 w 24"/>
                <a:gd name="T9" fmla="*/ 25 h 34"/>
                <a:gd name="T10" fmla="*/ 0 w 24"/>
                <a:gd name="T11" fmla="*/ 32 h 34"/>
                <a:gd name="T12" fmla="*/ 11 w 24"/>
                <a:gd name="T13" fmla="*/ 34 h 34"/>
                <a:gd name="T14" fmla="*/ 24 w 24"/>
                <a:gd name="T15" fmla="*/ 24 h 34"/>
                <a:gd name="T16" fmla="*/ 9 w 24"/>
                <a:gd name="T17" fmla="*/ 10 h 34"/>
                <a:gd name="T18" fmla="*/ 14 w 24"/>
                <a:gd name="T19" fmla="*/ 7 h 34"/>
                <a:gd name="T20" fmla="*/ 21 w 24"/>
                <a:gd name="T21" fmla="*/ 8 h 34"/>
                <a:gd name="T22" fmla="*/ 23 w 24"/>
                <a:gd name="T23" fmla="*/ 2 h 34"/>
                <a:gd name="T24" fmla="*/ 23 w 24"/>
                <a:gd name="T25" fmla="*/ 2 h 34"/>
                <a:gd name="T26" fmla="*/ 13 w 24"/>
                <a:gd name="T2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4">
                  <a:moveTo>
                    <a:pt x="13" y="0"/>
                  </a:moveTo>
                  <a:cubicBezTo>
                    <a:pt x="6" y="0"/>
                    <a:pt x="1" y="4"/>
                    <a:pt x="1" y="10"/>
                  </a:cubicBezTo>
                  <a:cubicBezTo>
                    <a:pt x="1" y="21"/>
                    <a:pt x="16" y="19"/>
                    <a:pt x="16" y="24"/>
                  </a:cubicBezTo>
                  <a:cubicBezTo>
                    <a:pt x="16" y="27"/>
                    <a:pt x="14" y="28"/>
                    <a:pt x="11" y="28"/>
                  </a:cubicBezTo>
                  <a:cubicBezTo>
                    <a:pt x="7" y="28"/>
                    <a:pt x="4" y="27"/>
                    <a:pt x="2" y="25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3" y="33"/>
                    <a:pt x="7" y="34"/>
                    <a:pt x="11" y="34"/>
                  </a:cubicBezTo>
                  <a:cubicBezTo>
                    <a:pt x="18" y="34"/>
                    <a:pt x="24" y="31"/>
                    <a:pt x="24" y="24"/>
                  </a:cubicBezTo>
                  <a:cubicBezTo>
                    <a:pt x="24" y="13"/>
                    <a:pt x="9" y="15"/>
                    <a:pt x="9" y="10"/>
                  </a:cubicBezTo>
                  <a:cubicBezTo>
                    <a:pt x="9" y="7"/>
                    <a:pt x="11" y="7"/>
                    <a:pt x="14" y="7"/>
                  </a:cubicBezTo>
                  <a:cubicBezTo>
                    <a:pt x="17" y="7"/>
                    <a:pt x="19" y="7"/>
                    <a:pt x="21" y="8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"/>
                    <a:pt x="17" y="0"/>
                    <a:pt x="13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1" name="Freeform 12">
              <a:extLst>
                <a:ext uri="{FF2B5EF4-FFF2-40B4-BE49-F238E27FC236}">
                  <a16:creationId xmlns:a16="http://schemas.microsoft.com/office/drawing/2014/main" xmlns="" id="{3DBAE5A0-6110-4A00-B23F-6D459CC9F6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21" y="131"/>
              <a:ext cx="50" cy="72"/>
            </a:xfrm>
            <a:custGeom>
              <a:avLst/>
              <a:gdLst>
                <a:gd name="T0" fmla="*/ 13 w 24"/>
                <a:gd name="T1" fmla="*/ 0 h 34"/>
                <a:gd name="T2" fmla="*/ 0 w 24"/>
                <a:gd name="T3" fmla="*/ 10 h 34"/>
                <a:gd name="T4" fmla="*/ 16 w 24"/>
                <a:gd name="T5" fmla="*/ 24 h 34"/>
                <a:gd name="T6" fmla="*/ 10 w 24"/>
                <a:gd name="T7" fmla="*/ 28 h 34"/>
                <a:gd name="T8" fmla="*/ 1 w 24"/>
                <a:gd name="T9" fmla="*/ 25 h 34"/>
                <a:gd name="T10" fmla="*/ 1 w 24"/>
                <a:gd name="T11" fmla="*/ 25 h 34"/>
                <a:gd name="T12" fmla="*/ 4 w 24"/>
                <a:gd name="T13" fmla="*/ 34 h 34"/>
                <a:gd name="T14" fmla="*/ 11 w 24"/>
                <a:gd name="T15" fmla="*/ 34 h 34"/>
                <a:gd name="T16" fmla="*/ 24 w 24"/>
                <a:gd name="T17" fmla="*/ 24 h 34"/>
                <a:gd name="T18" fmla="*/ 9 w 24"/>
                <a:gd name="T19" fmla="*/ 10 h 34"/>
                <a:gd name="T20" fmla="*/ 13 w 24"/>
                <a:gd name="T21" fmla="*/ 7 h 34"/>
                <a:gd name="T22" fmla="*/ 21 w 24"/>
                <a:gd name="T23" fmla="*/ 8 h 34"/>
                <a:gd name="T24" fmla="*/ 22 w 24"/>
                <a:gd name="T25" fmla="*/ 2 h 34"/>
                <a:gd name="T26" fmla="*/ 22 w 24"/>
                <a:gd name="T27" fmla="*/ 2 h 34"/>
                <a:gd name="T28" fmla="*/ 13 w 24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4">
                  <a:moveTo>
                    <a:pt x="13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21"/>
                    <a:pt x="16" y="19"/>
                    <a:pt x="16" y="24"/>
                  </a:cubicBezTo>
                  <a:cubicBezTo>
                    <a:pt x="16" y="27"/>
                    <a:pt x="13" y="28"/>
                    <a:pt x="10" y="28"/>
                  </a:cubicBezTo>
                  <a:cubicBezTo>
                    <a:pt x="7" y="28"/>
                    <a:pt x="4" y="27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6" y="34"/>
                    <a:pt x="8" y="34"/>
                    <a:pt x="11" y="34"/>
                  </a:cubicBezTo>
                  <a:cubicBezTo>
                    <a:pt x="18" y="34"/>
                    <a:pt x="24" y="31"/>
                    <a:pt x="24" y="24"/>
                  </a:cubicBezTo>
                  <a:cubicBezTo>
                    <a:pt x="24" y="13"/>
                    <a:pt x="9" y="15"/>
                    <a:pt x="9" y="10"/>
                  </a:cubicBezTo>
                  <a:cubicBezTo>
                    <a:pt x="9" y="7"/>
                    <a:pt x="10" y="7"/>
                    <a:pt x="13" y="7"/>
                  </a:cubicBezTo>
                  <a:cubicBezTo>
                    <a:pt x="16" y="7"/>
                    <a:pt x="18" y="7"/>
                    <a:pt x="21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16" y="0"/>
                    <a:pt x="13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2" name="Freeform 13">
              <a:extLst>
                <a:ext uri="{FF2B5EF4-FFF2-40B4-BE49-F238E27FC236}">
                  <a16:creationId xmlns:a16="http://schemas.microsoft.com/office/drawing/2014/main" xmlns="" id="{3131102C-C202-4262-B254-F027C97562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9" y="131"/>
              <a:ext cx="104" cy="72"/>
            </a:xfrm>
            <a:custGeom>
              <a:avLst/>
              <a:gdLst>
                <a:gd name="T0" fmla="*/ 0 w 50"/>
                <a:gd name="T1" fmla="*/ 0 h 34"/>
                <a:gd name="T2" fmla="*/ 0 w 50"/>
                <a:gd name="T3" fmla="*/ 0 h 34"/>
                <a:gd name="T4" fmla="*/ 0 w 50"/>
                <a:gd name="T5" fmla="*/ 18 h 34"/>
                <a:gd name="T6" fmla="*/ 0 w 50"/>
                <a:gd name="T7" fmla="*/ 34 h 34"/>
                <a:gd name="T8" fmla="*/ 8 w 50"/>
                <a:gd name="T9" fmla="*/ 34 h 34"/>
                <a:gd name="T10" fmla="*/ 8 w 50"/>
                <a:gd name="T11" fmla="*/ 11 h 34"/>
                <a:gd name="T12" fmla="*/ 16 w 50"/>
                <a:gd name="T13" fmla="*/ 7 h 34"/>
                <a:gd name="T14" fmla="*/ 21 w 50"/>
                <a:gd name="T15" fmla="*/ 14 h 34"/>
                <a:gd name="T16" fmla="*/ 21 w 50"/>
                <a:gd name="T17" fmla="*/ 34 h 34"/>
                <a:gd name="T18" fmla="*/ 29 w 50"/>
                <a:gd name="T19" fmla="*/ 34 h 34"/>
                <a:gd name="T20" fmla="*/ 29 w 50"/>
                <a:gd name="T21" fmla="*/ 12 h 34"/>
                <a:gd name="T22" fmla="*/ 29 w 50"/>
                <a:gd name="T23" fmla="*/ 11 h 34"/>
                <a:gd name="T24" fmla="*/ 37 w 50"/>
                <a:gd name="T25" fmla="*/ 7 h 34"/>
                <a:gd name="T26" fmla="*/ 42 w 50"/>
                <a:gd name="T27" fmla="*/ 14 h 34"/>
                <a:gd name="T28" fmla="*/ 42 w 50"/>
                <a:gd name="T29" fmla="*/ 34 h 34"/>
                <a:gd name="T30" fmla="*/ 50 w 50"/>
                <a:gd name="T31" fmla="*/ 34 h 34"/>
                <a:gd name="T32" fmla="*/ 50 w 50"/>
                <a:gd name="T33" fmla="*/ 12 h 34"/>
                <a:gd name="T34" fmla="*/ 39 w 50"/>
                <a:gd name="T35" fmla="*/ 0 h 34"/>
                <a:gd name="T36" fmla="*/ 27 w 50"/>
                <a:gd name="T37" fmla="*/ 5 h 34"/>
                <a:gd name="T38" fmla="*/ 18 w 50"/>
                <a:gd name="T39" fmla="*/ 0 h 34"/>
                <a:gd name="T40" fmla="*/ 7 w 50"/>
                <a:gd name="T41" fmla="*/ 5 h 34"/>
                <a:gd name="T42" fmla="*/ 7 w 50"/>
                <a:gd name="T43" fmla="*/ 5 h 34"/>
                <a:gd name="T44" fmla="*/ 4 w 50"/>
                <a:gd name="T45" fmla="*/ 2 h 34"/>
                <a:gd name="T46" fmla="*/ 0 w 50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3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9"/>
                    <a:pt x="13" y="7"/>
                    <a:pt x="16" y="7"/>
                  </a:cubicBezTo>
                  <a:cubicBezTo>
                    <a:pt x="20" y="7"/>
                    <a:pt x="21" y="10"/>
                    <a:pt x="21" y="1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31" y="9"/>
                    <a:pt x="34" y="7"/>
                    <a:pt x="37" y="7"/>
                  </a:cubicBezTo>
                  <a:cubicBezTo>
                    <a:pt x="41" y="7"/>
                    <a:pt x="42" y="10"/>
                    <a:pt x="42" y="1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3"/>
                    <a:pt x="45" y="0"/>
                    <a:pt x="39" y="0"/>
                  </a:cubicBezTo>
                  <a:cubicBezTo>
                    <a:pt x="35" y="0"/>
                    <a:pt x="31" y="2"/>
                    <a:pt x="27" y="5"/>
                  </a:cubicBezTo>
                  <a:cubicBezTo>
                    <a:pt x="26" y="2"/>
                    <a:pt x="22" y="0"/>
                    <a:pt x="18" y="0"/>
                  </a:cubicBezTo>
                  <a:cubicBezTo>
                    <a:pt x="14" y="0"/>
                    <a:pt x="11" y="2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3"/>
                    <a:pt x="5" y="2"/>
                    <a:pt x="4" y="2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3" name="Freeform 14">
              <a:extLst>
                <a:ext uri="{FF2B5EF4-FFF2-40B4-BE49-F238E27FC236}">
                  <a16:creationId xmlns:a16="http://schemas.microsoft.com/office/drawing/2014/main" xmlns="" id="{12501C91-AF2B-448E-8B62-2F9E7BDB4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2" y="131"/>
              <a:ext cx="63" cy="72"/>
            </a:xfrm>
            <a:custGeom>
              <a:avLst/>
              <a:gdLst>
                <a:gd name="T0" fmla="*/ 0 w 30"/>
                <a:gd name="T1" fmla="*/ 0 h 34"/>
                <a:gd name="T2" fmla="*/ 0 w 30"/>
                <a:gd name="T3" fmla="*/ 0 h 34"/>
                <a:gd name="T4" fmla="*/ 0 w 30"/>
                <a:gd name="T5" fmla="*/ 18 h 34"/>
                <a:gd name="T6" fmla="*/ 0 w 30"/>
                <a:gd name="T7" fmla="*/ 34 h 34"/>
                <a:gd name="T8" fmla="*/ 8 w 30"/>
                <a:gd name="T9" fmla="*/ 34 h 34"/>
                <a:gd name="T10" fmla="*/ 8 w 30"/>
                <a:gd name="T11" fmla="*/ 11 h 34"/>
                <a:gd name="T12" fmla="*/ 16 w 30"/>
                <a:gd name="T13" fmla="*/ 7 h 34"/>
                <a:gd name="T14" fmla="*/ 21 w 30"/>
                <a:gd name="T15" fmla="*/ 15 h 34"/>
                <a:gd name="T16" fmla="*/ 21 w 30"/>
                <a:gd name="T17" fmla="*/ 34 h 34"/>
                <a:gd name="T18" fmla="*/ 30 w 30"/>
                <a:gd name="T19" fmla="*/ 34 h 34"/>
                <a:gd name="T20" fmla="*/ 30 w 30"/>
                <a:gd name="T21" fmla="*/ 12 h 34"/>
                <a:gd name="T22" fmla="*/ 19 w 30"/>
                <a:gd name="T23" fmla="*/ 0 h 34"/>
                <a:gd name="T24" fmla="*/ 8 w 30"/>
                <a:gd name="T25" fmla="*/ 5 h 34"/>
                <a:gd name="T26" fmla="*/ 7 w 30"/>
                <a:gd name="T27" fmla="*/ 5 h 34"/>
                <a:gd name="T28" fmla="*/ 4 w 30"/>
                <a:gd name="T29" fmla="*/ 2 h 34"/>
                <a:gd name="T30" fmla="*/ 0 w 30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1" y="9"/>
                    <a:pt x="14" y="7"/>
                    <a:pt x="16" y="7"/>
                  </a:cubicBezTo>
                  <a:cubicBezTo>
                    <a:pt x="20" y="7"/>
                    <a:pt x="21" y="11"/>
                    <a:pt x="21" y="15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3"/>
                    <a:pt x="24" y="0"/>
                    <a:pt x="19" y="0"/>
                  </a:cubicBezTo>
                  <a:cubicBezTo>
                    <a:pt x="15" y="0"/>
                    <a:pt x="11" y="2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5" name="Freeform 15">
              <a:extLst>
                <a:ext uri="{FF2B5EF4-FFF2-40B4-BE49-F238E27FC236}">
                  <a16:creationId xmlns:a16="http://schemas.microsoft.com/office/drawing/2014/main" xmlns="" id="{A41B4100-EF33-43C0-B3C2-C57E8485A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9" y="103"/>
              <a:ext cx="78" cy="100"/>
            </a:xfrm>
            <a:custGeom>
              <a:avLst/>
              <a:gdLst>
                <a:gd name="T0" fmla="*/ 24 w 37"/>
                <a:gd name="T1" fmla="*/ 0 h 47"/>
                <a:gd name="T2" fmla="*/ 0 w 37"/>
                <a:gd name="T3" fmla="*/ 24 h 47"/>
                <a:gd name="T4" fmla="*/ 23 w 37"/>
                <a:gd name="T5" fmla="*/ 47 h 47"/>
                <a:gd name="T6" fmla="*/ 37 w 37"/>
                <a:gd name="T7" fmla="*/ 44 h 47"/>
                <a:gd name="T8" fmla="*/ 35 w 37"/>
                <a:gd name="T9" fmla="*/ 37 h 47"/>
                <a:gd name="T10" fmla="*/ 24 w 37"/>
                <a:gd name="T11" fmla="*/ 40 h 47"/>
                <a:gd name="T12" fmla="*/ 9 w 37"/>
                <a:gd name="T13" fmla="*/ 24 h 47"/>
                <a:gd name="T14" fmla="*/ 24 w 37"/>
                <a:gd name="T15" fmla="*/ 7 h 47"/>
                <a:gd name="T16" fmla="*/ 36 w 37"/>
                <a:gd name="T17" fmla="*/ 10 h 47"/>
                <a:gd name="T18" fmla="*/ 36 w 37"/>
                <a:gd name="T19" fmla="*/ 3 h 47"/>
                <a:gd name="T20" fmla="*/ 24 w 37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47">
                  <a:moveTo>
                    <a:pt x="24" y="0"/>
                  </a:moveTo>
                  <a:cubicBezTo>
                    <a:pt x="9" y="0"/>
                    <a:pt x="0" y="11"/>
                    <a:pt x="0" y="24"/>
                  </a:cubicBezTo>
                  <a:cubicBezTo>
                    <a:pt x="0" y="37"/>
                    <a:pt x="8" y="47"/>
                    <a:pt x="23" y="47"/>
                  </a:cubicBezTo>
                  <a:cubicBezTo>
                    <a:pt x="27" y="47"/>
                    <a:pt x="32" y="46"/>
                    <a:pt x="37" y="44"/>
                  </a:cubicBezTo>
                  <a:cubicBezTo>
                    <a:pt x="36" y="42"/>
                    <a:pt x="35" y="39"/>
                    <a:pt x="35" y="37"/>
                  </a:cubicBezTo>
                  <a:cubicBezTo>
                    <a:pt x="32" y="39"/>
                    <a:pt x="28" y="40"/>
                    <a:pt x="24" y="40"/>
                  </a:cubicBezTo>
                  <a:cubicBezTo>
                    <a:pt x="15" y="40"/>
                    <a:pt x="9" y="33"/>
                    <a:pt x="9" y="24"/>
                  </a:cubicBezTo>
                  <a:cubicBezTo>
                    <a:pt x="9" y="15"/>
                    <a:pt x="14" y="7"/>
                    <a:pt x="24" y="7"/>
                  </a:cubicBezTo>
                  <a:cubicBezTo>
                    <a:pt x="29" y="7"/>
                    <a:pt x="32" y="8"/>
                    <a:pt x="36" y="10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4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7" name="Freeform 16">
              <a:extLst>
                <a:ext uri="{FF2B5EF4-FFF2-40B4-BE49-F238E27FC236}">
                  <a16:creationId xmlns:a16="http://schemas.microsoft.com/office/drawing/2014/main" xmlns="" id="{F6D9AD44-28CF-4DF7-BC27-079B5AA90B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6" y="97"/>
              <a:ext cx="62" cy="106"/>
            </a:xfrm>
            <a:custGeom>
              <a:avLst/>
              <a:gdLst>
                <a:gd name="T0" fmla="*/ 12 w 30"/>
                <a:gd name="T1" fmla="*/ 43 h 50"/>
                <a:gd name="T2" fmla="*/ 8 w 30"/>
                <a:gd name="T3" fmla="*/ 42 h 50"/>
                <a:gd name="T4" fmla="*/ 8 w 30"/>
                <a:gd name="T5" fmla="*/ 23 h 50"/>
                <a:gd name="T6" fmla="*/ 13 w 30"/>
                <a:gd name="T7" fmla="*/ 22 h 50"/>
                <a:gd name="T8" fmla="*/ 22 w 30"/>
                <a:gd name="T9" fmla="*/ 32 h 50"/>
                <a:gd name="T10" fmla="*/ 12 w 30"/>
                <a:gd name="T11" fmla="*/ 43 h 50"/>
                <a:gd name="T12" fmla="*/ 8 w 30"/>
                <a:gd name="T13" fmla="*/ 0 h 50"/>
                <a:gd name="T14" fmla="*/ 0 w 30"/>
                <a:gd name="T15" fmla="*/ 0 h 50"/>
                <a:gd name="T16" fmla="*/ 0 w 30"/>
                <a:gd name="T17" fmla="*/ 47 h 50"/>
                <a:gd name="T18" fmla="*/ 11 w 30"/>
                <a:gd name="T19" fmla="*/ 50 h 50"/>
                <a:gd name="T20" fmla="*/ 30 w 30"/>
                <a:gd name="T21" fmla="*/ 32 h 50"/>
                <a:gd name="T22" fmla="*/ 15 w 30"/>
                <a:gd name="T23" fmla="*/ 15 h 50"/>
                <a:gd name="T24" fmla="*/ 8 w 30"/>
                <a:gd name="T25" fmla="*/ 16 h 50"/>
                <a:gd name="T26" fmla="*/ 8 w 30"/>
                <a:gd name="T2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50">
                  <a:moveTo>
                    <a:pt x="12" y="43"/>
                  </a:moveTo>
                  <a:cubicBezTo>
                    <a:pt x="11" y="43"/>
                    <a:pt x="10" y="43"/>
                    <a:pt x="8" y="42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9" y="23"/>
                    <a:pt x="11" y="22"/>
                    <a:pt x="13" y="22"/>
                  </a:cubicBezTo>
                  <a:cubicBezTo>
                    <a:pt x="19" y="22"/>
                    <a:pt x="22" y="26"/>
                    <a:pt x="22" y="32"/>
                  </a:cubicBezTo>
                  <a:cubicBezTo>
                    <a:pt x="22" y="38"/>
                    <a:pt x="18" y="43"/>
                    <a:pt x="12" y="43"/>
                  </a:cubicBezTo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7" y="50"/>
                    <a:pt x="11" y="50"/>
                  </a:cubicBezTo>
                  <a:cubicBezTo>
                    <a:pt x="22" y="50"/>
                    <a:pt x="30" y="43"/>
                    <a:pt x="30" y="32"/>
                  </a:cubicBezTo>
                  <a:cubicBezTo>
                    <a:pt x="30" y="21"/>
                    <a:pt x="23" y="15"/>
                    <a:pt x="15" y="15"/>
                  </a:cubicBezTo>
                  <a:cubicBezTo>
                    <a:pt x="12" y="15"/>
                    <a:pt x="10" y="16"/>
                    <a:pt x="8" y="16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8" name="Freeform 17">
              <a:extLst>
                <a:ext uri="{FF2B5EF4-FFF2-40B4-BE49-F238E27FC236}">
                  <a16:creationId xmlns:a16="http://schemas.microsoft.com/office/drawing/2014/main" xmlns="" id="{2ABF3DA3-AACD-42A1-99A9-EEA74121EC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0" y="97"/>
              <a:ext cx="65" cy="106"/>
            </a:xfrm>
            <a:custGeom>
              <a:avLst/>
              <a:gdLst>
                <a:gd name="T0" fmla="*/ 18 w 31"/>
                <a:gd name="T1" fmla="*/ 43 h 50"/>
                <a:gd name="T2" fmla="*/ 8 w 31"/>
                <a:gd name="T3" fmla="*/ 33 h 50"/>
                <a:gd name="T4" fmla="*/ 18 w 31"/>
                <a:gd name="T5" fmla="*/ 23 h 50"/>
                <a:gd name="T6" fmla="*/ 22 w 31"/>
                <a:gd name="T7" fmla="*/ 23 h 50"/>
                <a:gd name="T8" fmla="*/ 22 w 31"/>
                <a:gd name="T9" fmla="*/ 43 h 50"/>
                <a:gd name="T10" fmla="*/ 18 w 31"/>
                <a:gd name="T11" fmla="*/ 43 h 50"/>
                <a:gd name="T12" fmla="*/ 31 w 31"/>
                <a:gd name="T13" fmla="*/ 0 h 50"/>
                <a:gd name="T14" fmla="*/ 22 w 31"/>
                <a:gd name="T15" fmla="*/ 0 h 50"/>
                <a:gd name="T16" fmla="*/ 22 w 31"/>
                <a:gd name="T17" fmla="*/ 16 h 50"/>
                <a:gd name="T18" fmla="*/ 18 w 31"/>
                <a:gd name="T19" fmla="*/ 16 h 50"/>
                <a:gd name="T20" fmla="*/ 0 w 31"/>
                <a:gd name="T21" fmla="*/ 33 h 50"/>
                <a:gd name="T22" fmla="*/ 19 w 31"/>
                <a:gd name="T23" fmla="*/ 50 h 50"/>
                <a:gd name="T24" fmla="*/ 31 w 31"/>
                <a:gd name="T25" fmla="*/ 48 h 50"/>
                <a:gd name="T26" fmla="*/ 31 w 31"/>
                <a:gd name="T2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50">
                  <a:moveTo>
                    <a:pt x="18" y="43"/>
                  </a:moveTo>
                  <a:cubicBezTo>
                    <a:pt x="13" y="43"/>
                    <a:pt x="8" y="40"/>
                    <a:pt x="8" y="33"/>
                  </a:cubicBezTo>
                  <a:cubicBezTo>
                    <a:pt x="8" y="26"/>
                    <a:pt x="13" y="23"/>
                    <a:pt x="18" y="23"/>
                  </a:cubicBezTo>
                  <a:cubicBezTo>
                    <a:pt x="20" y="23"/>
                    <a:pt x="21" y="23"/>
                    <a:pt x="22" y="2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0" y="43"/>
                    <a:pt x="18" y="43"/>
                  </a:cubicBezTo>
                  <a:moveTo>
                    <a:pt x="31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6"/>
                    <a:pt x="19" y="16"/>
                    <a:pt x="18" y="16"/>
                  </a:cubicBezTo>
                  <a:cubicBezTo>
                    <a:pt x="8" y="16"/>
                    <a:pt x="0" y="23"/>
                    <a:pt x="0" y="33"/>
                  </a:cubicBezTo>
                  <a:cubicBezTo>
                    <a:pt x="0" y="44"/>
                    <a:pt x="8" y="50"/>
                    <a:pt x="19" y="50"/>
                  </a:cubicBezTo>
                  <a:cubicBezTo>
                    <a:pt x="23" y="50"/>
                    <a:pt x="27" y="49"/>
                    <a:pt x="31" y="48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9" name="Freeform 18">
              <a:extLst>
                <a:ext uri="{FF2B5EF4-FFF2-40B4-BE49-F238E27FC236}">
                  <a16:creationId xmlns:a16="http://schemas.microsoft.com/office/drawing/2014/main" xmlns="" id="{AC31376F-FDFE-4F1F-8BC0-E26BC05398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0" y="131"/>
              <a:ext cx="62" cy="72"/>
            </a:xfrm>
            <a:custGeom>
              <a:avLst/>
              <a:gdLst>
                <a:gd name="T0" fmla="*/ 9 w 30"/>
                <a:gd name="T1" fmla="*/ 13 h 34"/>
                <a:gd name="T2" fmla="*/ 15 w 30"/>
                <a:gd name="T3" fmla="*/ 6 h 34"/>
                <a:gd name="T4" fmla="*/ 21 w 30"/>
                <a:gd name="T5" fmla="*/ 13 h 34"/>
                <a:gd name="T6" fmla="*/ 9 w 30"/>
                <a:gd name="T7" fmla="*/ 13 h 34"/>
                <a:gd name="T8" fmla="*/ 15 w 30"/>
                <a:gd name="T9" fmla="*/ 0 h 34"/>
                <a:gd name="T10" fmla="*/ 0 w 30"/>
                <a:gd name="T11" fmla="*/ 17 h 34"/>
                <a:gd name="T12" fmla="*/ 17 w 30"/>
                <a:gd name="T13" fmla="*/ 34 h 34"/>
                <a:gd name="T14" fmla="*/ 29 w 30"/>
                <a:gd name="T15" fmla="*/ 31 h 34"/>
                <a:gd name="T16" fmla="*/ 26 w 30"/>
                <a:gd name="T17" fmla="*/ 25 h 34"/>
                <a:gd name="T18" fmla="*/ 18 w 30"/>
                <a:gd name="T19" fmla="*/ 28 h 34"/>
                <a:gd name="T20" fmla="*/ 9 w 30"/>
                <a:gd name="T21" fmla="*/ 19 h 34"/>
                <a:gd name="T22" fmla="*/ 30 w 30"/>
                <a:gd name="T23" fmla="*/ 19 h 34"/>
                <a:gd name="T24" fmla="*/ 30 w 30"/>
                <a:gd name="T25" fmla="*/ 17 h 34"/>
                <a:gd name="T26" fmla="*/ 15 w 30"/>
                <a:gd name="T2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34">
                  <a:moveTo>
                    <a:pt x="9" y="13"/>
                  </a:moveTo>
                  <a:cubicBezTo>
                    <a:pt x="9" y="10"/>
                    <a:pt x="11" y="6"/>
                    <a:pt x="15" y="6"/>
                  </a:cubicBezTo>
                  <a:cubicBezTo>
                    <a:pt x="19" y="6"/>
                    <a:pt x="21" y="10"/>
                    <a:pt x="21" y="13"/>
                  </a:cubicBezTo>
                  <a:lnTo>
                    <a:pt x="9" y="13"/>
                  </a:lnTo>
                  <a:close/>
                  <a:moveTo>
                    <a:pt x="15" y="0"/>
                  </a:moveTo>
                  <a:cubicBezTo>
                    <a:pt x="6" y="0"/>
                    <a:pt x="0" y="7"/>
                    <a:pt x="0" y="17"/>
                  </a:cubicBezTo>
                  <a:cubicBezTo>
                    <a:pt x="0" y="26"/>
                    <a:pt x="5" y="34"/>
                    <a:pt x="17" y="34"/>
                  </a:cubicBezTo>
                  <a:cubicBezTo>
                    <a:pt x="21" y="34"/>
                    <a:pt x="25" y="33"/>
                    <a:pt x="29" y="31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4" y="27"/>
                    <a:pt x="21" y="28"/>
                    <a:pt x="18" y="28"/>
                  </a:cubicBezTo>
                  <a:cubicBezTo>
                    <a:pt x="13" y="28"/>
                    <a:pt x="9" y="24"/>
                    <a:pt x="9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6"/>
                    <a:pt x="24" y="0"/>
                    <a:pt x="15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0" name="Freeform 19">
              <a:extLst>
                <a:ext uri="{FF2B5EF4-FFF2-40B4-BE49-F238E27FC236}">
                  <a16:creationId xmlns:a16="http://schemas.microsoft.com/office/drawing/2014/main" xmlns="" id="{877E3D53-88B7-41EC-B60D-B92658F270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9" y="131"/>
              <a:ext cx="58" cy="72"/>
            </a:xfrm>
            <a:custGeom>
              <a:avLst/>
              <a:gdLst>
                <a:gd name="T0" fmla="*/ 13 w 28"/>
                <a:gd name="T1" fmla="*/ 28 h 34"/>
                <a:gd name="T2" fmla="*/ 9 w 28"/>
                <a:gd name="T3" fmla="*/ 23 h 34"/>
                <a:gd name="T4" fmla="*/ 11 w 28"/>
                <a:gd name="T5" fmla="*/ 19 h 34"/>
                <a:gd name="T6" fmla="*/ 15 w 28"/>
                <a:gd name="T7" fmla="*/ 18 h 34"/>
                <a:gd name="T8" fmla="*/ 20 w 28"/>
                <a:gd name="T9" fmla="*/ 18 h 34"/>
                <a:gd name="T10" fmla="*/ 20 w 28"/>
                <a:gd name="T11" fmla="*/ 25 h 34"/>
                <a:gd name="T12" fmla="*/ 20 w 28"/>
                <a:gd name="T13" fmla="*/ 25 h 34"/>
                <a:gd name="T14" fmla="*/ 13 w 28"/>
                <a:gd name="T15" fmla="*/ 28 h 34"/>
                <a:gd name="T16" fmla="*/ 15 w 28"/>
                <a:gd name="T17" fmla="*/ 0 h 34"/>
                <a:gd name="T18" fmla="*/ 2 w 28"/>
                <a:gd name="T19" fmla="*/ 3 h 34"/>
                <a:gd name="T20" fmla="*/ 5 w 28"/>
                <a:gd name="T21" fmla="*/ 8 h 34"/>
                <a:gd name="T22" fmla="*/ 14 w 28"/>
                <a:gd name="T23" fmla="*/ 6 h 34"/>
                <a:gd name="T24" fmla="*/ 20 w 28"/>
                <a:gd name="T25" fmla="*/ 12 h 34"/>
                <a:gd name="T26" fmla="*/ 20 w 28"/>
                <a:gd name="T27" fmla="*/ 13 h 34"/>
                <a:gd name="T28" fmla="*/ 14 w 28"/>
                <a:gd name="T29" fmla="*/ 13 h 34"/>
                <a:gd name="T30" fmla="*/ 6 w 28"/>
                <a:gd name="T31" fmla="*/ 15 h 34"/>
                <a:gd name="T32" fmla="*/ 0 w 28"/>
                <a:gd name="T33" fmla="*/ 24 h 34"/>
                <a:gd name="T34" fmla="*/ 11 w 28"/>
                <a:gd name="T35" fmla="*/ 34 h 34"/>
                <a:gd name="T36" fmla="*/ 21 w 28"/>
                <a:gd name="T37" fmla="*/ 30 h 34"/>
                <a:gd name="T38" fmla="*/ 21 w 28"/>
                <a:gd name="T39" fmla="*/ 30 h 34"/>
                <a:gd name="T40" fmla="*/ 23 w 28"/>
                <a:gd name="T41" fmla="*/ 32 h 34"/>
                <a:gd name="T42" fmla="*/ 28 w 28"/>
                <a:gd name="T43" fmla="*/ 34 h 34"/>
                <a:gd name="T44" fmla="*/ 28 w 28"/>
                <a:gd name="T45" fmla="*/ 34 h 34"/>
                <a:gd name="T46" fmla="*/ 28 w 28"/>
                <a:gd name="T47" fmla="*/ 34 h 34"/>
                <a:gd name="T48" fmla="*/ 28 w 28"/>
                <a:gd name="T49" fmla="*/ 15 h 34"/>
                <a:gd name="T50" fmla="*/ 28 w 28"/>
                <a:gd name="T51" fmla="*/ 15 h 34"/>
                <a:gd name="T52" fmla="*/ 28 w 28"/>
                <a:gd name="T53" fmla="*/ 12 h 34"/>
                <a:gd name="T54" fmla="*/ 15 w 28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" h="34">
                  <a:moveTo>
                    <a:pt x="13" y="28"/>
                  </a:moveTo>
                  <a:cubicBezTo>
                    <a:pt x="10" y="28"/>
                    <a:pt x="9" y="26"/>
                    <a:pt x="9" y="23"/>
                  </a:cubicBezTo>
                  <a:cubicBezTo>
                    <a:pt x="9" y="21"/>
                    <a:pt x="9" y="20"/>
                    <a:pt x="11" y="19"/>
                  </a:cubicBezTo>
                  <a:cubicBezTo>
                    <a:pt x="12" y="19"/>
                    <a:pt x="13" y="18"/>
                    <a:pt x="15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8" y="26"/>
                    <a:pt x="16" y="28"/>
                    <a:pt x="13" y="28"/>
                  </a:cubicBezTo>
                  <a:moveTo>
                    <a:pt x="15" y="0"/>
                  </a:moveTo>
                  <a:cubicBezTo>
                    <a:pt x="10" y="0"/>
                    <a:pt x="6" y="1"/>
                    <a:pt x="2" y="3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7"/>
                    <a:pt x="10" y="6"/>
                    <a:pt x="14" y="6"/>
                  </a:cubicBezTo>
                  <a:cubicBezTo>
                    <a:pt x="17" y="6"/>
                    <a:pt x="20" y="8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1" y="13"/>
                    <a:pt x="8" y="13"/>
                    <a:pt x="6" y="15"/>
                  </a:cubicBezTo>
                  <a:cubicBezTo>
                    <a:pt x="2" y="16"/>
                    <a:pt x="0" y="19"/>
                    <a:pt x="0" y="24"/>
                  </a:cubicBezTo>
                  <a:cubicBezTo>
                    <a:pt x="0" y="30"/>
                    <a:pt x="5" y="34"/>
                    <a:pt x="11" y="34"/>
                  </a:cubicBezTo>
                  <a:cubicBezTo>
                    <a:pt x="15" y="34"/>
                    <a:pt x="18" y="32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2" y="31"/>
                    <a:pt x="23" y="32"/>
                    <a:pt x="23" y="32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4"/>
                    <a:pt x="24" y="0"/>
                    <a:pt x="15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1" name="Freeform 20">
              <a:extLst>
                <a:ext uri="{FF2B5EF4-FFF2-40B4-BE49-F238E27FC236}">
                  <a16:creationId xmlns:a16="http://schemas.microsoft.com/office/drawing/2014/main" xmlns="" id="{CBAC89E3-D1E9-442D-B7C8-5FEAD1C16B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" y="129"/>
              <a:ext cx="105" cy="72"/>
            </a:xfrm>
            <a:custGeom>
              <a:avLst/>
              <a:gdLst>
                <a:gd name="T0" fmla="*/ 0 w 50"/>
                <a:gd name="T1" fmla="*/ 0 h 34"/>
                <a:gd name="T2" fmla="*/ 0 w 50"/>
                <a:gd name="T3" fmla="*/ 0 h 34"/>
                <a:gd name="T4" fmla="*/ 0 w 50"/>
                <a:gd name="T5" fmla="*/ 5 h 34"/>
                <a:gd name="T6" fmla="*/ 0 w 50"/>
                <a:gd name="T7" fmla="*/ 34 h 34"/>
                <a:gd name="T8" fmla="*/ 8 w 50"/>
                <a:gd name="T9" fmla="*/ 34 h 34"/>
                <a:gd name="T10" fmla="*/ 8 w 50"/>
                <a:gd name="T11" fmla="*/ 19 h 34"/>
                <a:gd name="T12" fmla="*/ 8 w 50"/>
                <a:gd name="T13" fmla="*/ 11 h 34"/>
                <a:gd name="T14" fmla="*/ 16 w 50"/>
                <a:gd name="T15" fmla="*/ 8 h 34"/>
                <a:gd name="T16" fmla="*/ 21 w 50"/>
                <a:gd name="T17" fmla="*/ 15 h 34"/>
                <a:gd name="T18" fmla="*/ 21 w 50"/>
                <a:gd name="T19" fmla="*/ 34 h 34"/>
                <a:gd name="T20" fmla="*/ 29 w 50"/>
                <a:gd name="T21" fmla="*/ 34 h 34"/>
                <a:gd name="T22" fmla="*/ 29 w 50"/>
                <a:gd name="T23" fmla="*/ 12 h 34"/>
                <a:gd name="T24" fmla="*/ 29 w 50"/>
                <a:gd name="T25" fmla="*/ 11 h 34"/>
                <a:gd name="T26" fmla="*/ 37 w 50"/>
                <a:gd name="T27" fmla="*/ 8 h 34"/>
                <a:gd name="T28" fmla="*/ 42 w 50"/>
                <a:gd name="T29" fmla="*/ 15 h 34"/>
                <a:gd name="T30" fmla="*/ 42 w 50"/>
                <a:gd name="T31" fmla="*/ 34 h 34"/>
                <a:gd name="T32" fmla="*/ 50 w 50"/>
                <a:gd name="T33" fmla="*/ 34 h 34"/>
                <a:gd name="T34" fmla="*/ 50 w 50"/>
                <a:gd name="T35" fmla="*/ 12 h 34"/>
                <a:gd name="T36" fmla="*/ 39 w 50"/>
                <a:gd name="T37" fmla="*/ 1 h 34"/>
                <a:gd name="T38" fmla="*/ 28 w 50"/>
                <a:gd name="T39" fmla="*/ 6 h 34"/>
                <a:gd name="T40" fmla="*/ 19 w 50"/>
                <a:gd name="T41" fmla="*/ 1 h 34"/>
                <a:gd name="T42" fmla="*/ 8 w 50"/>
                <a:gd name="T43" fmla="*/ 5 h 34"/>
                <a:gd name="T44" fmla="*/ 8 w 50"/>
                <a:gd name="T45" fmla="*/ 5 h 34"/>
                <a:gd name="T46" fmla="*/ 5 w 50"/>
                <a:gd name="T47" fmla="*/ 2 h 34"/>
                <a:gd name="T48" fmla="*/ 0 w 50"/>
                <a:gd name="T4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3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20" y="8"/>
                    <a:pt x="21" y="11"/>
                    <a:pt x="21" y="15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32" y="9"/>
                    <a:pt x="34" y="8"/>
                    <a:pt x="37" y="8"/>
                  </a:cubicBezTo>
                  <a:cubicBezTo>
                    <a:pt x="41" y="8"/>
                    <a:pt x="42" y="11"/>
                    <a:pt x="42" y="1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4"/>
                    <a:pt x="45" y="1"/>
                    <a:pt x="39" y="1"/>
                  </a:cubicBezTo>
                  <a:cubicBezTo>
                    <a:pt x="36" y="1"/>
                    <a:pt x="31" y="2"/>
                    <a:pt x="28" y="6"/>
                  </a:cubicBezTo>
                  <a:cubicBezTo>
                    <a:pt x="26" y="2"/>
                    <a:pt x="23" y="1"/>
                    <a:pt x="19" y="1"/>
                  </a:cubicBezTo>
                  <a:cubicBezTo>
                    <a:pt x="15" y="1"/>
                    <a:pt x="11" y="3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3"/>
                    <a:pt x="5" y="3"/>
                    <a:pt x="5" y="2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2" name="Freeform 21">
              <a:extLst>
                <a:ext uri="{FF2B5EF4-FFF2-40B4-BE49-F238E27FC236}">
                  <a16:creationId xmlns:a16="http://schemas.microsoft.com/office/drawing/2014/main" xmlns="" id="{08879CA9-B4BD-48C5-A573-98C37F04E6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9" y="131"/>
              <a:ext cx="44" cy="70"/>
            </a:xfrm>
            <a:custGeom>
              <a:avLst/>
              <a:gdLst>
                <a:gd name="T0" fmla="*/ 17 w 21"/>
                <a:gd name="T1" fmla="*/ 0 h 33"/>
                <a:gd name="T2" fmla="*/ 8 w 21"/>
                <a:gd name="T3" fmla="*/ 4 h 33"/>
                <a:gd name="T4" fmla="*/ 7 w 21"/>
                <a:gd name="T5" fmla="*/ 1 h 33"/>
                <a:gd name="T6" fmla="*/ 0 w 21"/>
                <a:gd name="T7" fmla="*/ 1 h 33"/>
                <a:gd name="T8" fmla="*/ 0 w 21"/>
                <a:gd name="T9" fmla="*/ 33 h 33"/>
                <a:gd name="T10" fmla="*/ 8 w 21"/>
                <a:gd name="T11" fmla="*/ 33 h 33"/>
                <a:gd name="T12" fmla="*/ 8 w 21"/>
                <a:gd name="T13" fmla="*/ 10 h 33"/>
                <a:gd name="T14" fmla="*/ 15 w 21"/>
                <a:gd name="T15" fmla="*/ 6 h 33"/>
                <a:gd name="T16" fmla="*/ 21 w 21"/>
                <a:gd name="T17" fmla="*/ 8 h 33"/>
                <a:gd name="T18" fmla="*/ 21 w 21"/>
                <a:gd name="T19" fmla="*/ 1 h 33"/>
                <a:gd name="T20" fmla="*/ 17 w 21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3">
                  <a:moveTo>
                    <a:pt x="17" y="0"/>
                  </a:moveTo>
                  <a:cubicBezTo>
                    <a:pt x="13" y="0"/>
                    <a:pt x="10" y="2"/>
                    <a:pt x="8" y="4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1" y="7"/>
                    <a:pt x="13" y="6"/>
                    <a:pt x="15" y="6"/>
                  </a:cubicBezTo>
                  <a:cubicBezTo>
                    <a:pt x="18" y="6"/>
                    <a:pt x="21" y="8"/>
                    <a:pt x="21" y="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3" name="Freeform 22">
              <a:extLst>
                <a:ext uri="{FF2B5EF4-FFF2-40B4-BE49-F238E27FC236}">
                  <a16:creationId xmlns:a16="http://schemas.microsoft.com/office/drawing/2014/main" xmlns="" id="{2D5D62E5-8638-4F58-A0DF-3198FCA49E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1" y="99"/>
              <a:ext cx="21" cy="102"/>
            </a:xfrm>
            <a:custGeom>
              <a:avLst/>
              <a:gdLst>
                <a:gd name="T0" fmla="*/ 9 w 10"/>
                <a:gd name="T1" fmla="*/ 16 h 48"/>
                <a:gd name="T2" fmla="*/ 0 w 10"/>
                <a:gd name="T3" fmla="*/ 16 h 48"/>
                <a:gd name="T4" fmla="*/ 0 w 10"/>
                <a:gd name="T5" fmla="*/ 48 h 48"/>
                <a:gd name="T6" fmla="*/ 9 w 10"/>
                <a:gd name="T7" fmla="*/ 48 h 48"/>
                <a:gd name="T8" fmla="*/ 9 w 10"/>
                <a:gd name="T9" fmla="*/ 16 h 48"/>
                <a:gd name="T10" fmla="*/ 5 w 10"/>
                <a:gd name="T11" fmla="*/ 0 h 48"/>
                <a:gd name="T12" fmla="*/ 0 w 10"/>
                <a:gd name="T13" fmla="*/ 5 h 48"/>
                <a:gd name="T14" fmla="*/ 5 w 10"/>
                <a:gd name="T15" fmla="*/ 10 h 48"/>
                <a:gd name="T16" fmla="*/ 10 w 10"/>
                <a:gd name="T17" fmla="*/ 5 h 48"/>
                <a:gd name="T18" fmla="*/ 5 w 10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48">
                  <a:moveTo>
                    <a:pt x="9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9" y="48"/>
                    <a:pt x="9" y="48"/>
                    <a:pt x="9" y="48"/>
                  </a:cubicBezTo>
                  <a:lnTo>
                    <a:pt x="9" y="16"/>
                  </a:lnTo>
                  <a:close/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7" y="10"/>
                    <a:pt x="10" y="8"/>
                    <a:pt x="10" y="5"/>
                  </a:cubicBezTo>
                  <a:cubicBezTo>
                    <a:pt x="10" y="3"/>
                    <a:pt x="7" y="0"/>
                    <a:pt x="5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4" name="Freeform 23">
              <a:extLst>
                <a:ext uri="{FF2B5EF4-FFF2-40B4-BE49-F238E27FC236}">
                  <a16:creationId xmlns:a16="http://schemas.microsoft.com/office/drawing/2014/main" xmlns="" id="{AAD1AB4C-4396-4D3C-8514-D78749313C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61" y="129"/>
              <a:ext cx="69" cy="103"/>
            </a:xfrm>
            <a:custGeom>
              <a:avLst/>
              <a:gdLst>
                <a:gd name="T0" fmla="*/ 16 w 33"/>
                <a:gd name="T1" fmla="*/ 44 h 49"/>
                <a:gd name="T2" fmla="*/ 7 w 33"/>
                <a:gd name="T3" fmla="*/ 38 h 49"/>
                <a:gd name="T4" fmla="*/ 10 w 33"/>
                <a:gd name="T5" fmla="*/ 34 h 49"/>
                <a:gd name="T6" fmla="*/ 24 w 33"/>
                <a:gd name="T7" fmla="*/ 40 h 49"/>
                <a:gd name="T8" fmla="*/ 16 w 33"/>
                <a:gd name="T9" fmla="*/ 44 h 49"/>
                <a:gd name="T10" fmla="*/ 16 w 33"/>
                <a:gd name="T11" fmla="*/ 18 h 49"/>
                <a:gd name="T12" fmla="*/ 10 w 33"/>
                <a:gd name="T13" fmla="*/ 12 h 49"/>
                <a:gd name="T14" fmla="*/ 16 w 33"/>
                <a:gd name="T15" fmla="*/ 6 h 49"/>
                <a:gd name="T16" fmla="*/ 21 w 33"/>
                <a:gd name="T17" fmla="*/ 12 h 49"/>
                <a:gd name="T18" fmla="*/ 16 w 33"/>
                <a:gd name="T19" fmla="*/ 18 h 49"/>
                <a:gd name="T20" fmla="*/ 33 w 33"/>
                <a:gd name="T21" fmla="*/ 0 h 49"/>
                <a:gd name="T22" fmla="*/ 27 w 33"/>
                <a:gd name="T23" fmla="*/ 0 h 49"/>
                <a:gd name="T24" fmla="*/ 21 w 33"/>
                <a:gd name="T25" fmla="*/ 0 h 49"/>
                <a:gd name="T26" fmla="*/ 20 w 33"/>
                <a:gd name="T27" fmla="*/ 0 h 49"/>
                <a:gd name="T28" fmla="*/ 20 w 33"/>
                <a:gd name="T29" fmla="*/ 0 h 49"/>
                <a:gd name="T30" fmla="*/ 15 w 33"/>
                <a:gd name="T31" fmla="*/ 0 h 49"/>
                <a:gd name="T32" fmla="*/ 2 w 33"/>
                <a:gd name="T33" fmla="*/ 12 h 49"/>
                <a:gd name="T34" fmla="*/ 7 w 33"/>
                <a:gd name="T35" fmla="*/ 22 h 49"/>
                <a:gd name="T36" fmla="*/ 4 w 33"/>
                <a:gd name="T37" fmla="*/ 28 h 49"/>
                <a:gd name="T38" fmla="*/ 6 w 33"/>
                <a:gd name="T39" fmla="*/ 32 h 49"/>
                <a:gd name="T40" fmla="*/ 0 w 33"/>
                <a:gd name="T41" fmla="*/ 40 h 49"/>
                <a:gd name="T42" fmla="*/ 15 w 33"/>
                <a:gd name="T43" fmla="*/ 49 h 49"/>
                <a:gd name="T44" fmla="*/ 32 w 33"/>
                <a:gd name="T45" fmla="*/ 39 h 49"/>
                <a:gd name="T46" fmla="*/ 11 w 33"/>
                <a:gd name="T47" fmla="*/ 26 h 49"/>
                <a:gd name="T48" fmla="*/ 12 w 33"/>
                <a:gd name="T49" fmla="*/ 24 h 49"/>
                <a:gd name="T50" fmla="*/ 16 w 33"/>
                <a:gd name="T51" fmla="*/ 24 h 49"/>
                <a:gd name="T52" fmla="*/ 29 w 33"/>
                <a:gd name="T53" fmla="*/ 12 h 49"/>
                <a:gd name="T54" fmla="*/ 27 w 33"/>
                <a:gd name="T55" fmla="*/ 5 h 49"/>
                <a:gd name="T56" fmla="*/ 27 w 33"/>
                <a:gd name="T57" fmla="*/ 5 h 49"/>
                <a:gd name="T58" fmla="*/ 28 w 33"/>
                <a:gd name="T59" fmla="*/ 5 h 49"/>
                <a:gd name="T60" fmla="*/ 28 w 33"/>
                <a:gd name="T61" fmla="*/ 5 h 49"/>
                <a:gd name="T62" fmla="*/ 32 w 33"/>
                <a:gd name="T63" fmla="*/ 3 h 49"/>
                <a:gd name="T64" fmla="*/ 33 w 33"/>
                <a:gd name="T65" fmla="*/ 0 h 49"/>
                <a:gd name="T66" fmla="*/ 33 w 33"/>
                <a:gd name="T6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49">
                  <a:moveTo>
                    <a:pt x="16" y="44"/>
                  </a:moveTo>
                  <a:cubicBezTo>
                    <a:pt x="11" y="44"/>
                    <a:pt x="7" y="42"/>
                    <a:pt x="7" y="38"/>
                  </a:cubicBezTo>
                  <a:cubicBezTo>
                    <a:pt x="7" y="36"/>
                    <a:pt x="9" y="35"/>
                    <a:pt x="10" y="34"/>
                  </a:cubicBezTo>
                  <a:cubicBezTo>
                    <a:pt x="14" y="36"/>
                    <a:pt x="24" y="35"/>
                    <a:pt x="24" y="40"/>
                  </a:cubicBezTo>
                  <a:cubicBezTo>
                    <a:pt x="24" y="42"/>
                    <a:pt x="21" y="44"/>
                    <a:pt x="16" y="44"/>
                  </a:cubicBezTo>
                  <a:moveTo>
                    <a:pt x="16" y="18"/>
                  </a:moveTo>
                  <a:cubicBezTo>
                    <a:pt x="12" y="18"/>
                    <a:pt x="10" y="15"/>
                    <a:pt x="10" y="12"/>
                  </a:cubicBezTo>
                  <a:cubicBezTo>
                    <a:pt x="10" y="8"/>
                    <a:pt x="12" y="6"/>
                    <a:pt x="16" y="6"/>
                  </a:cubicBezTo>
                  <a:cubicBezTo>
                    <a:pt x="19" y="6"/>
                    <a:pt x="21" y="9"/>
                    <a:pt x="21" y="12"/>
                  </a:cubicBezTo>
                  <a:cubicBezTo>
                    <a:pt x="21" y="16"/>
                    <a:pt x="19" y="18"/>
                    <a:pt x="16" y="18"/>
                  </a:cubicBezTo>
                  <a:moveTo>
                    <a:pt x="33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2" y="6"/>
                    <a:pt x="2" y="12"/>
                  </a:cubicBezTo>
                  <a:cubicBezTo>
                    <a:pt x="2" y="16"/>
                    <a:pt x="4" y="20"/>
                    <a:pt x="7" y="22"/>
                  </a:cubicBezTo>
                  <a:cubicBezTo>
                    <a:pt x="5" y="24"/>
                    <a:pt x="4" y="26"/>
                    <a:pt x="4" y="28"/>
                  </a:cubicBezTo>
                  <a:cubicBezTo>
                    <a:pt x="4" y="30"/>
                    <a:pt x="4" y="31"/>
                    <a:pt x="6" y="32"/>
                  </a:cubicBezTo>
                  <a:cubicBezTo>
                    <a:pt x="2" y="33"/>
                    <a:pt x="0" y="36"/>
                    <a:pt x="0" y="40"/>
                  </a:cubicBezTo>
                  <a:cubicBezTo>
                    <a:pt x="0" y="46"/>
                    <a:pt x="5" y="49"/>
                    <a:pt x="15" y="49"/>
                  </a:cubicBezTo>
                  <a:cubicBezTo>
                    <a:pt x="26" y="49"/>
                    <a:pt x="32" y="45"/>
                    <a:pt x="32" y="39"/>
                  </a:cubicBezTo>
                  <a:cubicBezTo>
                    <a:pt x="32" y="26"/>
                    <a:pt x="11" y="32"/>
                    <a:pt x="11" y="26"/>
                  </a:cubicBezTo>
                  <a:cubicBezTo>
                    <a:pt x="11" y="25"/>
                    <a:pt x="11" y="25"/>
                    <a:pt x="12" y="24"/>
                  </a:cubicBezTo>
                  <a:cubicBezTo>
                    <a:pt x="13" y="24"/>
                    <a:pt x="14" y="24"/>
                    <a:pt x="16" y="24"/>
                  </a:cubicBezTo>
                  <a:cubicBezTo>
                    <a:pt x="24" y="24"/>
                    <a:pt x="29" y="19"/>
                    <a:pt x="29" y="12"/>
                  </a:cubicBezTo>
                  <a:cubicBezTo>
                    <a:pt x="29" y="10"/>
                    <a:pt x="28" y="7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1" y="5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5" name="Freeform 24">
              <a:extLst>
                <a:ext uri="{FF2B5EF4-FFF2-40B4-BE49-F238E27FC236}">
                  <a16:creationId xmlns:a16="http://schemas.microsoft.com/office/drawing/2014/main" xmlns="" id="{CC652DB5-3640-4751-A1ED-6E55A986BD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" y="247"/>
              <a:ext cx="48" cy="97"/>
            </a:xfrm>
            <a:custGeom>
              <a:avLst/>
              <a:gdLst>
                <a:gd name="T0" fmla="*/ 0 w 48"/>
                <a:gd name="T1" fmla="*/ 0 h 97"/>
                <a:gd name="T2" fmla="*/ 48 w 48"/>
                <a:gd name="T3" fmla="*/ 0 h 97"/>
                <a:gd name="T4" fmla="*/ 43 w 48"/>
                <a:gd name="T5" fmla="*/ 13 h 97"/>
                <a:gd name="T6" fmla="*/ 12 w 48"/>
                <a:gd name="T7" fmla="*/ 13 h 97"/>
                <a:gd name="T8" fmla="*/ 12 w 48"/>
                <a:gd name="T9" fmla="*/ 42 h 97"/>
                <a:gd name="T10" fmla="*/ 43 w 48"/>
                <a:gd name="T11" fmla="*/ 42 h 97"/>
                <a:gd name="T12" fmla="*/ 43 w 48"/>
                <a:gd name="T13" fmla="*/ 53 h 97"/>
                <a:gd name="T14" fmla="*/ 12 w 48"/>
                <a:gd name="T15" fmla="*/ 53 h 97"/>
                <a:gd name="T16" fmla="*/ 12 w 48"/>
                <a:gd name="T17" fmla="*/ 87 h 97"/>
                <a:gd name="T18" fmla="*/ 48 w 48"/>
                <a:gd name="T19" fmla="*/ 87 h 97"/>
                <a:gd name="T20" fmla="*/ 48 w 48"/>
                <a:gd name="T21" fmla="*/ 97 h 97"/>
                <a:gd name="T22" fmla="*/ 0 w 48"/>
                <a:gd name="T23" fmla="*/ 97 h 97"/>
                <a:gd name="T24" fmla="*/ 0 w 48"/>
                <a:gd name="T2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97">
                  <a:moveTo>
                    <a:pt x="0" y="0"/>
                  </a:moveTo>
                  <a:lnTo>
                    <a:pt x="48" y="0"/>
                  </a:lnTo>
                  <a:lnTo>
                    <a:pt x="43" y="13"/>
                  </a:lnTo>
                  <a:lnTo>
                    <a:pt x="12" y="13"/>
                  </a:lnTo>
                  <a:lnTo>
                    <a:pt x="12" y="42"/>
                  </a:lnTo>
                  <a:lnTo>
                    <a:pt x="43" y="42"/>
                  </a:lnTo>
                  <a:lnTo>
                    <a:pt x="43" y="53"/>
                  </a:lnTo>
                  <a:lnTo>
                    <a:pt x="12" y="53"/>
                  </a:lnTo>
                  <a:lnTo>
                    <a:pt x="12" y="87"/>
                  </a:lnTo>
                  <a:lnTo>
                    <a:pt x="48" y="87"/>
                  </a:lnTo>
                  <a:lnTo>
                    <a:pt x="48" y="97"/>
                  </a:lnTo>
                  <a:lnTo>
                    <a:pt x="0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6" name="Freeform 25">
              <a:extLst>
                <a:ext uri="{FF2B5EF4-FFF2-40B4-BE49-F238E27FC236}">
                  <a16:creationId xmlns:a16="http://schemas.microsoft.com/office/drawing/2014/main" xmlns="" id="{89737C04-9386-41D5-B691-5C6FDDB6C1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" y="272"/>
              <a:ext cx="56" cy="72"/>
            </a:xfrm>
            <a:custGeom>
              <a:avLst/>
              <a:gdLst>
                <a:gd name="T0" fmla="*/ 0 w 27"/>
                <a:gd name="T1" fmla="*/ 1 h 34"/>
                <a:gd name="T2" fmla="*/ 5 w 27"/>
                <a:gd name="T3" fmla="*/ 1 h 34"/>
                <a:gd name="T4" fmla="*/ 6 w 27"/>
                <a:gd name="T5" fmla="*/ 5 h 34"/>
                <a:gd name="T6" fmla="*/ 17 w 27"/>
                <a:gd name="T7" fmla="*/ 0 h 34"/>
                <a:gd name="T8" fmla="*/ 27 w 27"/>
                <a:gd name="T9" fmla="*/ 12 h 34"/>
                <a:gd name="T10" fmla="*/ 27 w 27"/>
                <a:gd name="T11" fmla="*/ 34 h 34"/>
                <a:gd name="T12" fmla="*/ 21 w 27"/>
                <a:gd name="T13" fmla="*/ 34 h 34"/>
                <a:gd name="T14" fmla="*/ 21 w 27"/>
                <a:gd name="T15" fmla="*/ 14 h 34"/>
                <a:gd name="T16" fmla="*/ 16 w 27"/>
                <a:gd name="T17" fmla="*/ 6 h 34"/>
                <a:gd name="T18" fmla="*/ 6 w 27"/>
                <a:gd name="T19" fmla="*/ 10 h 34"/>
                <a:gd name="T20" fmla="*/ 6 w 27"/>
                <a:gd name="T21" fmla="*/ 34 h 34"/>
                <a:gd name="T22" fmla="*/ 0 w 27"/>
                <a:gd name="T23" fmla="*/ 34 h 34"/>
                <a:gd name="T24" fmla="*/ 0 w 27"/>
                <a:gd name="T2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4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2" y="0"/>
                    <a:pt x="27" y="4"/>
                    <a:pt x="27" y="12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9"/>
                    <a:pt x="20" y="6"/>
                    <a:pt x="16" y="6"/>
                  </a:cubicBezTo>
                  <a:cubicBezTo>
                    <a:pt x="12" y="6"/>
                    <a:pt x="9" y="8"/>
                    <a:pt x="6" y="1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0" y="34"/>
                    <a:pt x="0" y="34"/>
                    <a:pt x="0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7" name="Freeform 26">
              <a:extLst>
                <a:ext uri="{FF2B5EF4-FFF2-40B4-BE49-F238E27FC236}">
                  <a16:creationId xmlns:a16="http://schemas.microsoft.com/office/drawing/2014/main" xmlns="" id="{5DDAAD25-155A-40EC-A1D1-19B754D6C3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1" y="270"/>
              <a:ext cx="64" cy="108"/>
            </a:xfrm>
            <a:custGeom>
              <a:avLst/>
              <a:gdLst>
                <a:gd name="T0" fmla="*/ 22 w 31"/>
                <a:gd name="T1" fmla="*/ 13 h 51"/>
                <a:gd name="T2" fmla="*/ 15 w 31"/>
                <a:gd name="T3" fmla="*/ 6 h 51"/>
                <a:gd name="T4" fmla="*/ 8 w 31"/>
                <a:gd name="T5" fmla="*/ 13 h 51"/>
                <a:gd name="T6" fmla="*/ 15 w 31"/>
                <a:gd name="T7" fmla="*/ 21 h 51"/>
                <a:gd name="T8" fmla="*/ 22 w 31"/>
                <a:gd name="T9" fmla="*/ 13 h 51"/>
                <a:gd name="T10" fmla="*/ 25 w 31"/>
                <a:gd name="T11" fmla="*/ 41 h 51"/>
                <a:gd name="T12" fmla="*/ 10 w 31"/>
                <a:gd name="T13" fmla="*/ 35 h 51"/>
                <a:gd name="T14" fmla="*/ 6 w 31"/>
                <a:gd name="T15" fmla="*/ 41 h 51"/>
                <a:gd name="T16" fmla="*/ 15 w 31"/>
                <a:gd name="T17" fmla="*/ 47 h 51"/>
                <a:gd name="T18" fmla="*/ 25 w 31"/>
                <a:gd name="T19" fmla="*/ 41 h 51"/>
                <a:gd name="T20" fmla="*/ 0 w 31"/>
                <a:gd name="T21" fmla="*/ 42 h 51"/>
                <a:gd name="T22" fmla="*/ 6 w 31"/>
                <a:gd name="T23" fmla="*/ 34 h 51"/>
                <a:gd name="T24" fmla="*/ 4 w 31"/>
                <a:gd name="T25" fmla="*/ 30 h 51"/>
                <a:gd name="T26" fmla="*/ 8 w 31"/>
                <a:gd name="T27" fmla="*/ 23 h 51"/>
                <a:gd name="T28" fmla="*/ 2 w 31"/>
                <a:gd name="T29" fmla="*/ 13 h 51"/>
                <a:gd name="T30" fmla="*/ 15 w 31"/>
                <a:gd name="T31" fmla="*/ 2 h 51"/>
                <a:gd name="T32" fmla="*/ 21 w 31"/>
                <a:gd name="T33" fmla="*/ 3 h 51"/>
                <a:gd name="T34" fmla="*/ 22 w 31"/>
                <a:gd name="T35" fmla="*/ 3 h 51"/>
                <a:gd name="T36" fmla="*/ 29 w 31"/>
                <a:gd name="T37" fmla="*/ 0 h 51"/>
                <a:gd name="T38" fmla="*/ 31 w 31"/>
                <a:gd name="T39" fmla="*/ 0 h 51"/>
                <a:gd name="T40" fmla="*/ 30 w 31"/>
                <a:gd name="T41" fmla="*/ 5 h 51"/>
                <a:gd name="T42" fmla="*/ 28 w 31"/>
                <a:gd name="T43" fmla="*/ 5 h 51"/>
                <a:gd name="T44" fmla="*/ 25 w 31"/>
                <a:gd name="T45" fmla="*/ 5 h 51"/>
                <a:gd name="T46" fmla="*/ 28 w 31"/>
                <a:gd name="T47" fmla="*/ 14 h 51"/>
                <a:gd name="T48" fmla="*/ 15 w 31"/>
                <a:gd name="T49" fmla="*/ 25 h 51"/>
                <a:gd name="T50" fmla="*/ 11 w 31"/>
                <a:gd name="T51" fmla="*/ 25 h 51"/>
                <a:gd name="T52" fmla="*/ 10 w 31"/>
                <a:gd name="T53" fmla="*/ 28 h 51"/>
                <a:gd name="T54" fmla="*/ 31 w 31"/>
                <a:gd name="T55" fmla="*/ 41 h 51"/>
                <a:gd name="T56" fmla="*/ 15 w 31"/>
                <a:gd name="T57" fmla="*/ 51 h 51"/>
                <a:gd name="T58" fmla="*/ 0 w 31"/>
                <a:gd name="T5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" h="51">
                  <a:moveTo>
                    <a:pt x="22" y="13"/>
                  </a:moveTo>
                  <a:cubicBezTo>
                    <a:pt x="22" y="9"/>
                    <a:pt x="19" y="6"/>
                    <a:pt x="15" y="6"/>
                  </a:cubicBezTo>
                  <a:cubicBezTo>
                    <a:pt x="11" y="6"/>
                    <a:pt x="8" y="9"/>
                    <a:pt x="8" y="13"/>
                  </a:cubicBezTo>
                  <a:cubicBezTo>
                    <a:pt x="8" y="17"/>
                    <a:pt x="11" y="21"/>
                    <a:pt x="15" y="21"/>
                  </a:cubicBezTo>
                  <a:cubicBezTo>
                    <a:pt x="19" y="21"/>
                    <a:pt x="22" y="18"/>
                    <a:pt x="22" y="13"/>
                  </a:cubicBezTo>
                  <a:moveTo>
                    <a:pt x="25" y="41"/>
                  </a:moveTo>
                  <a:cubicBezTo>
                    <a:pt x="25" y="36"/>
                    <a:pt x="15" y="37"/>
                    <a:pt x="10" y="35"/>
                  </a:cubicBezTo>
                  <a:cubicBezTo>
                    <a:pt x="8" y="36"/>
                    <a:pt x="6" y="38"/>
                    <a:pt x="6" y="41"/>
                  </a:cubicBezTo>
                  <a:cubicBezTo>
                    <a:pt x="6" y="44"/>
                    <a:pt x="10" y="47"/>
                    <a:pt x="15" y="47"/>
                  </a:cubicBezTo>
                  <a:cubicBezTo>
                    <a:pt x="22" y="47"/>
                    <a:pt x="25" y="44"/>
                    <a:pt x="25" y="41"/>
                  </a:cubicBezTo>
                  <a:moveTo>
                    <a:pt x="0" y="42"/>
                  </a:moveTo>
                  <a:cubicBezTo>
                    <a:pt x="0" y="38"/>
                    <a:pt x="2" y="35"/>
                    <a:pt x="6" y="34"/>
                  </a:cubicBezTo>
                  <a:cubicBezTo>
                    <a:pt x="5" y="33"/>
                    <a:pt x="4" y="31"/>
                    <a:pt x="4" y="30"/>
                  </a:cubicBezTo>
                  <a:cubicBezTo>
                    <a:pt x="4" y="28"/>
                    <a:pt x="5" y="26"/>
                    <a:pt x="8" y="23"/>
                  </a:cubicBezTo>
                  <a:cubicBezTo>
                    <a:pt x="4" y="21"/>
                    <a:pt x="2" y="18"/>
                    <a:pt x="2" y="13"/>
                  </a:cubicBezTo>
                  <a:cubicBezTo>
                    <a:pt x="2" y="7"/>
                    <a:pt x="7" y="2"/>
                    <a:pt x="15" y="2"/>
                  </a:cubicBezTo>
                  <a:cubicBezTo>
                    <a:pt x="18" y="2"/>
                    <a:pt x="20" y="2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0" y="0"/>
                    <a:pt x="31" y="0"/>
                    <a:pt x="31" y="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8" y="5"/>
                    <a:pt x="28" y="5"/>
                  </a:cubicBezTo>
                  <a:cubicBezTo>
                    <a:pt x="27" y="5"/>
                    <a:pt x="26" y="5"/>
                    <a:pt x="25" y="5"/>
                  </a:cubicBezTo>
                  <a:cubicBezTo>
                    <a:pt x="27" y="8"/>
                    <a:pt x="28" y="10"/>
                    <a:pt x="28" y="14"/>
                  </a:cubicBezTo>
                  <a:cubicBezTo>
                    <a:pt x="28" y="21"/>
                    <a:pt x="23" y="25"/>
                    <a:pt x="15" y="25"/>
                  </a:cubicBezTo>
                  <a:cubicBezTo>
                    <a:pt x="14" y="25"/>
                    <a:pt x="12" y="25"/>
                    <a:pt x="11" y="25"/>
                  </a:cubicBezTo>
                  <a:cubicBezTo>
                    <a:pt x="10" y="26"/>
                    <a:pt x="10" y="27"/>
                    <a:pt x="10" y="28"/>
                  </a:cubicBezTo>
                  <a:cubicBezTo>
                    <a:pt x="10" y="34"/>
                    <a:pt x="31" y="29"/>
                    <a:pt x="31" y="41"/>
                  </a:cubicBezTo>
                  <a:cubicBezTo>
                    <a:pt x="31" y="47"/>
                    <a:pt x="25" y="51"/>
                    <a:pt x="15" y="51"/>
                  </a:cubicBezTo>
                  <a:cubicBezTo>
                    <a:pt x="6" y="51"/>
                    <a:pt x="0" y="48"/>
                    <a:pt x="0" y="42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8" name="Freeform 27">
              <a:extLst>
                <a:ext uri="{FF2B5EF4-FFF2-40B4-BE49-F238E27FC236}">
                  <a16:creationId xmlns:a16="http://schemas.microsoft.com/office/drawing/2014/main" xmlns="" id="{974BFF57-A8D8-4B2E-9FB7-468A6AE7C1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" y="241"/>
              <a:ext cx="23" cy="103"/>
            </a:xfrm>
            <a:custGeom>
              <a:avLst/>
              <a:gdLst>
                <a:gd name="T0" fmla="*/ 0 w 11"/>
                <a:gd name="T1" fmla="*/ 0 h 49"/>
                <a:gd name="T2" fmla="*/ 6 w 11"/>
                <a:gd name="T3" fmla="*/ 0 h 49"/>
                <a:gd name="T4" fmla="*/ 6 w 11"/>
                <a:gd name="T5" fmla="*/ 41 h 49"/>
                <a:gd name="T6" fmla="*/ 8 w 11"/>
                <a:gd name="T7" fmla="*/ 44 h 49"/>
                <a:gd name="T8" fmla="*/ 10 w 11"/>
                <a:gd name="T9" fmla="*/ 44 h 49"/>
                <a:gd name="T10" fmla="*/ 11 w 11"/>
                <a:gd name="T11" fmla="*/ 48 h 49"/>
                <a:gd name="T12" fmla="*/ 6 w 11"/>
                <a:gd name="T13" fmla="*/ 49 h 49"/>
                <a:gd name="T14" fmla="*/ 0 w 11"/>
                <a:gd name="T15" fmla="*/ 42 h 49"/>
                <a:gd name="T16" fmla="*/ 0 w 11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3"/>
                    <a:pt x="6" y="44"/>
                    <a:pt x="8" y="44"/>
                  </a:cubicBezTo>
                  <a:cubicBezTo>
                    <a:pt x="9" y="44"/>
                    <a:pt x="10" y="44"/>
                    <a:pt x="10" y="44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9"/>
                    <a:pt x="8" y="49"/>
                    <a:pt x="6" y="49"/>
                  </a:cubicBezTo>
                  <a:cubicBezTo>
                    <a:pt x="2" y="49"/>
                    <a:pt x="0" y="47"/>
                    <a:pt x="0" y="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9" name="Freeform 28">
              <a:extLst>
                <a:ext uri="{FF2B5EF4-FFF2-40B4-BE49-F238E27FC236}">
                  <a16:creationId xmlns:a16="http://schemas.microsoft.com/office/drawing/2014/main" xmlns="" id="{6355B7AC-739D-410F-9B0C-13BFEE3027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7" y="245"/>
              <a:ext cx="17" cy="99"/>
            </a:xfrm>
            <a:custGeom>
              <a:avLst/>
              <a:gdLst>
                <a:gd name="T0" fmla="*/ 1 w 8"/>
                <a:gd name="T1" fmla="*/ 14 h 47"/>
                <a:gd name="T2" fmla="*/ 7 w 8"/>
                <a:gd name="T3" fmla="*/ 14 h 47"/>
                <a:gd name="T4" fmla="*/ 7 w 8"/>
                <a:gd name="T5" fmla="*/ 47 h 47"/>
                <a:gd name="T6" fmla="*/ 1 w 8"/>
                <a:gd name="T7" fmla="*/ 47 h 47"/>
                <a:gd name="T8" fmla="*/ 1 w 8"/>
                <a:gd name="T9" fmla="*/ 14 h 47"/>
                <a:gd name="T10" fmla="*/ 0 w 8"/>
                <a:gd name="T11" fmla="*/ 4 h 47"/>
                <a:gd name="T12" fmla="*/ 4 w 8"/>
                <a:gd name="T13" fmla="*/ 0 h 47"/>
                <a:gd name="T14" fmla="*/ 8 w 8"/>
                <a:gd name="T15" fmla="*/ 4 h 47"/>
                <a:gd name="T16" fmla="*/ 4 w 8"/>
                <a:gd name="T17" fmla="*/ 8 h 47"/>
                <a:gd name="T18" fmla="*/ 0 w 8"/>
                <a:gd name="T19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7">
                  <a:moveTo>
                    <a:pt x="1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1" y="47"/>
                    <a:pt x="1" y="47"/>
                    <a:pt x="1" y="47"/>
                  </a:cubicBezTo>
                  <a:lnTo>
                    <a:pt x="1" y="14"/>
                  </a:lnTo>
                  <a:close/>
                  <a:moveTo>
                    <a:pt x="0" y="4"/>
                  </a:move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0" name="Freeform 29">
              <a:extLst>
                <a:ext uri="{FF2B5EF4-FFF2-40B4-BE49-F238E27FC236}">
                  <a16:creationId xmlns:a16="http://schemas.microsoft.com/office/drawing/2014/main" xmlns="" id="{441F0DC6-C261-4C98-AED7-6A80511BC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2" y="272"/>
              <a:ext cx="48" cy="74"/>
            </a:xfrm>
            <a:custGeom>
              <a:avLst/>
              <a:gdLst>
                <a:gd name="T0" fmla="*/ 2 w 23"/>
                <a:gd name="T1" fmla="*/ 27 h 35"/>
                <a:gd name="T2" fmla="*/ 11 w 23"/>
                <a:gd name="T3" fmla="*/ 30 h 35"/>
                <a:gd name="T4" fmla="*/ 17 w 23"/>
                <a:gd name="T5" fmla="*/ 25 h 35"/>
                <a:gd name="T6" fmla="*/ 2 w 23"/>
                <a:gd name="T7" fmla="*/ 10 h 35"/>
                <a:gd name="T8" fmla="*/ 13 w 23"/>
                <a:gd name="T9" fmla="*/ 0 h 35"/>
                <a:gd name="T10" fmla="*/ 22 w 23"/>
                <a:gd name="T11" fmla="*/ 2 h 35"/>
                <a:gd name="T12" fmla="*/ 22 w 23"/>
                <a:gd name="T13" fmla="*/ 7 h 35"/>
                <a:gd name="T14" fmla="*/ 14 w 23"/>
                <a:gd name="T15" fmla="*/ 5 h 35"/>
                <a:gd name="T16" fmla="*/ 8 w 23"/>
                <a:gd name="T17" fmla="*/ 9 h 35"/>
                <a:gd name="T18" fmla="*/ 23 w 23"/>
                <a:gd name="T19" fmla="*/ 25 h 35"/>
                <a:gd name="T20" fmla="*/ 11 w 23"/>
                <a:gd name="T21" fmla="*/ 35 h 35"/>
                <a:gd name="T22" fmla="*/ 0 w 23"/>
                <a:gd name="T23" fmla="*/ 32 h 35"/>
                <a:gd name="T24" fmla="*/ 2 w 23"/>
                <a:gd name="T2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35">
                  <a:moveTo>
                    <a:pt x="2" y="27"/>
                  </a:moveTo>
                  <a:cubicBezTo>
                    <a:pt x="4" y="28"/>
                    <a:pt x="7" y="30"/>
                    <a:pt x="11" y="30"/>
                  </a:cubicBezTo>
                  <a:cubicBezTo>
                    <a:pt x="14" y="30"/>
                    <a:pt x="17" y="28"/>
                    <a:pt x="17" y="25"/>
                  </a:cubicBezTo>
                  <a:cubicBezTo>
                    <a:pt x="17" y="18"/>
                    <a:pt x="2" y="21"/>
                    <a:pt x="2" y="10"/>
                  </a:cubicBezTo>
                  <a:cubicBezTo>
                    <a:pt x="2" y="5"/>
                    <a:pt x="6" y="0"/>
                    <a:pt x="13" y="0"/>
                  </a:cubicBezTo>
                  <a:cubicBezTo>
                    <a:pt x="17" y="0"/>
                    <a:pt x="20" y="1"/>
                    <a:pt x="22" y="2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6"/>
                    <a:pt x="17" y="5"/>
                    <a:pt x="14" y="5"/>
                  </a:cubicBezTo>
                  <a:cubicBezTo>
                    <a:pt x="11" y="5"/>
                    <a:pt x="8" y="6"/>
                    <a:pt x="8" y="9"/>
                  </a:cubicBezTo>
                  <a:cubicBezTo>
                    <a:pt x="8" y="16"/>
                    <a:pt x="23" y="14"/>
                    <a:pt x="23" y="25"/>
                  </a:cubicBezTo>
                  <a:cubicBezTo>
                    <a:pt x="23" y="32"/>
                    <a:pt x="18" y="35"/>
                    <a:pt x="11" y="35"/>
                  </a:cubicBezTo>
                  <a:cubicBezTo>
                    <a:pt x="6" y="35"/>
                    <a:pt x="3" y="33"/>
                    <a:pt x="0" y="32"/>
                  </a:cubicBezTo>
                  <a:lnTo>
                    <a:pt x="2" y="27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1" name="Freeform 30">
              <a:extLst>
                <a:ext uri="{FF2B5EF4-FFF2-40B4-BE49-F238E27FC236}">
                  <a16:creationId xmlns:a16="http://schemas.microsoft.com/office/drawing/2014/main" xmlns="" id="{9A6B7BD6-2773-4BED-824D-4C42B6036F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2" y="241"/>
              <a:ext cx="56" cy="103"/>
            </a:xfrm>
            <a:custGeom>
              <a:avLst/>
              <a:gdLst>
                <a:gd name="T0" fmla="*/ 0 w 27"/>
                <a:gd name="T1" fmla="*/ 0 h 49"/>
                <a:gd name="T2" fmla="*/ 6 w 27"/>
                <a:gd name="T3" fmla="*/ 0 h 49"/>
                <a:gd name="T4" fmla="*/ 6 w 27"/>
                <a:gd name="T5" fmla="*/ 20 h 49"/>
                <a:gd name="T6" fmla="*/ 17 w 27"/>
                <a:gd name="T7" fmla="*/ 15 h 49"/>
                <a:gd name="T8" fmla="*/ 27 w 27"/>
                <a:gd name="T9" fmla="*/ 27 h 49"/>
                <a:gd name="T10" fmla="*/ 27 w 27"/>
                <a:gd name="T11" fmla="*/ 49 h 49"/>
                <a:gd name="T12" fmla="*/ 21 w 27"/>
                <a:gd name="T13" fmla="*/ 49 h 49"/>
                <a:gd name="T14" fmla="*/ 21 w 27"/>
                <a:gd name="T15" fmla="*/ 29 h 49"/>
                <a:gd name="T16" fmla="*/ 15 w 27"/>
                <a:gd name="T17" fmla="*/ 21 h 49"/>
                <a:gd name="T18" fmla="*/ 6 w 27"/>
                <a:gd name="T19" fmla="*/ 25 h 49"/>
                <a:gd name="T20" fmla="*/ 6 w 27"/>
                <a:gd name="T21" fmla="*/ 49 h 49"/>
                <a:gd name="T22" fmla="*/ 0 w 27"/>
                <a:gd name="T23" fmla="*/ 49 h 49"/>
                <a:gd name="T24" fmla="*/ 0 w 27"/>
                <a:gd name="T2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9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9" y="17"/>
                    <a:pt x="13" y="15"/>
                    <a:pt x="17" y="15"/>
                  </a:cubicBezTo>
                  <a:cubicBezTo>
                    <a:pt x="22" y="15"/>
                    <a:pt x="27" y="19"/>
                    <a:pt x="27" y="27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4"/>
                    <a:pt x="20" y="21"/>
                    <a:pt x="15" y="21"/>
                  </a:cubicBezTo>
                  <a:cubicBezTo>
                    <a:pt x="12" y="21"/>
                    <a:pt x="9" y="23"/>
                    <a:pt x="6" y="25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2" name="Freeform 31">
              <a:extLst>
                <a:ext uri="{FF2B5EF4-FFF2-40B4-BE49-F238E27FC236}">
                  <a16:creationId xmlns:a16="http://schemas.microsoft.com/office/drawing/2014/main" xmlns="" id="{6B8D8417-5786-4DFE-BCF5-1FED8A0082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5" y="243"/>
              <a:ext cx="200" cy="91"/>
            </a:xfrm>
            <a:custGeom>
              <a:avLst/>
              <a:gdLst>
                <a:gd name="T0" fmla="*/ 35 w 96"/>
                <a:gd name="T1" fmla="*/ 0 h 43"/>
                <a:gd name="T2" fmla="*/ 35 w 96"/>
                <a:gd name="T3" fmla="*/ 43 h 43"/>
                <a:gd name="T4" fmla="*/ 22 w 96"/>
                <a:gd name="T5" fmla="*/ 36 h 43"/>
                <a:gd name="T6" fmla="*/ 8 w 96"/>
                <a:gd name="T7" fmla="*/ 25 h 43"/>
                <a:gd name="T8" fmla="*/ 2 w 96"/>
                <a:gd name="T9" fmla="*/ 14 h 43"/>
                <a:gd name="T10" fmla="*/ 0 w 96"/>
                <a:gd name="T11" fmla="*/ 0 h 43"/>
                <a:gd name="T12" fmla="*/ 35 w 96"/>
                <a:gd name="T13" fmla="*/ 0 h 43"/>
                <a:gd name="T14" fmla="*/ 96 w 96"/>
                <a:gd name="T15" fmla="*/ 0 h 43"/>
                <a:gd name="T16" fmla="*/ 94 w 96"/>
                <a:gd name="T17" fmla="*/ 14 h 43"/>
                <a:gd name="T18" fmla="*/ 88 w 96"/>
                <a:gd name="T19" fmla="*/ 25 h 43"/>
                <a:gd name="T20" fmla="*/ 74 w 96"/>
                <a:gd name="T21" fmla="*/ 36 h 43"/>
                <a:gd name="T22" fmla="*/ 61 w 96"/>
                <a:gd name="T23" fmla="*/ 43 h 43"/>
                <a:gd name="T24" fmla="*/ 61 w 96"/>
                <a:gd name="T25" fmla="*/ 0 h 43"/>
                <a:gd name="T26" fmla="*/ 96 w 96"/>
                <a:gd name="T2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43">
                  <a:moveTo>
                    <a:pt x="35" y="0"/>
                  </a:moveTo>
                  <a:cubicBezTo>
                    <a:pt x="35" y="43"/>
                    <a:pt x="35" y="43"/>
                    <a:pt x="35" y="43"/>
                  </a:cubicBezTo>
                  <a:cubicBezTo>
                    <a:pt x="24" y="38"/>
                    <a:pt x="22" y="37"/>
                    <a:pt x="22" y="36"/>
                  </a:cubicBezTo>
                  <a:cubicBezTo>
                    <a:pt x="18" y="34"/>
                    <a:pt x="12" y="31"/>
                    <a:pt x="8" y="25"/>
                  </a:cubicBezTo>
                  <a:cubicBezTo>
                    <a:pt x="5" y="22"/>
                    <a:pt x="3" y="19"/>
                    <a:pt x="2" y="14"/>
                  </a:cubicBezTo>
                  <a:cubicBezTo>
                    <a:pt x="1" y="10"/>
                    <a:pt x="0" y="5"/>
                    <a:pt x="0" y="0"/>
                  </a:cubicBezTo>
                  <a:lnTo>
                    <a:pt x="35" y="0"/>
                  </a:lnTo>
                  <a:close/>
                  <a:moveTo>
                    <a:pt x="96" y="0"/>
                  </a:moveTo>
                  <a:cubicBezTo>
                    <a:pt x="96" y="5"/>
                    <a:pt x="95" y="10"/>
                    <a:pt x="94" y="14"/>
                  </a:cubicBezTo>
                  <a:cubicBezTo>
                    <a:pt x="93" y="19"/>
                    <a:pt x="91" y="22"/>
                    <a:pt x="88" y="25"/>
                  </a:cubicBezTo>
                  <a:cubicBezTo>
                    <a:pt x="84" y="31"/>
                    <a:pt x="78" y="34"/>
                    <a:pt x="74" y="36"/>
                  </a:cubicBezTo>
                  <a:cubicBezTo>
                    <a:pt x="74" y="37"/>
                    <a:pt x="72" y="38"/>
                    <a:pt x="61" y="43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96" y="0"/>
                  </a:lnTo>
                  <a:close/>
                </a:path>
              </a:pathLst>
            </a:custGeom>
            <a:noFill/>
            <a:ln w="3175" cap="flat">
              <a:solidFill>
                <a:srgbClr val="FFDD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3" name="Freeform 32">
              <a:extLst>
                <a:ext uri="{FF2B5EF4-FFF2-40B4-BE49-F238E27FC236}">
                  <a16:creationId xmlns:a16="http://schemas.microsoft.com/office/drawing/2014/main" xmlns="" id="{6C6F65BB-83FB-4E19-9C81-9142609CCA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5" y="108"/>
              <a:ext cx="200" cy="76"/>
            </a:xfrm>
            <a:custGeom>
              <a:avLst/>
              <a:gdLst>
                <a:gd name="T0" fmla="*/ 73 w 200"/>
                <a:gd name="T1" fmla="*/ 0 h 76"/>
                <a:gd name="T2" fmla="*/ 0 w 200"/>
                <a:gd name="T3" fmla="*/ 0 h 76"/>
                <a:gd name="T4" fmla="*/ 0 w 200"/>
                <a:gd name="T5" fmla="*/ 76 h 76"/>
                <a:gd name="T6" fmla="*/ 73 w 200"/>
                <a:gd name="T7" fmla="*/ 76 h 76"/>
                <a:gd name="T8" fmla="*/ 73 w 200"/>
                <a:gd name="T9" fmla="*/ 0 h 76"/>
                <a:gd name="T10" fmla="*/ 200 w 200"/>
                <a:gd name="T11" fmla="*/ 0 h 76"/>
                <a:gd name="T12" fmla="*/ 127 w 200"/>
                <a:gd name="T13" fmla="*/ 0 h 76"/>
                <a:gd name="T14" fmla="*/ 127 w 200"/>
                <a:gd name="T15" fmla="*/ 76 h 76"/>
                <a:gd name="T16" fmla="*/ 200 w 200"/>
                <a:gd name="T17" fmla="*/ 76 h 76"/>
                <a:gd name="T18" fmla="*/ 200 w 200"/>
                <a:gd name="T1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" h="76">
                  <a:moveTo>
                    <a:pt x="73" y="0"/>
                  </a:moveTo>
                  <a:lnTo>
                    <a:pt x="0" y="0"/>
                  </a:lnTo>
                  <a:lnTo>
                    <a:pt x="0" y="76"/>
                  </a:lnTo>
                  <a:lnTo>
                    <a:pt x="73" y="76"/>
                  </a:lnTo>
                  <a:lnTo>
                    <a:pt x="73" y="0"/>
                  </a:lnTo>
                  <a:close/>
                  <a:moveTo>
                    <a:pt x="200" y="0"/>
                  </a:moveTo>
                  <a:lnTo>
                    <a:pt x="127" y="0"/>
                  </a:lnTo>
                  <a:lnTo>
                    <a:pt x="127" y="76"/>
                  </a:lnTo>
                  <a:lnTo>
                    <a:pt x="200" y="76"/>
                  </a:lnTo>
                  <a:lnTo>
                    <a:pt x="200" y="0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4" name="Freeform 33">
              <a:extLst>
                <a:ext uri="{FF2B5EF4-FFF2-40B4-BE49-F238E27FC236}">
                  <a16:creationId xmlns:a16="http://schemas.microsoft.com/office/drawing/2014/main" xmlns="" id="{8694A9F8-3E9F-49B1-B050-EDEA749FE5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" y="97"/>
              <a:ext cx="225" cy="264"/>
            </a:xfrm>
            <a:custGeom>
              <a:avLst/>
              <a:gdLst>
                <a:gd name="T0" fmla="*/ 54 w 108"/>
                <a:gd name="T1" fmla="*/ 125 h 125"/>
                <a:gd name="T2" fmla="*/ 53 w 108"/>
                <a:gd name="T3" fmla="*/ 124 h 125"/>
                <a:gd name="T4" fmla="*/ 25 w 108"/>
                <a:gd name="T5" fmla="*/ 110 h 125"/>
                <a:gd name="T6" fmla="*/ 0 w 108"/>
                <a:gd name="T7" fmla="*/ 65 h 125"/>
                <a:gd name="T8" fmla="*/ 0 w 108"/>
                <a:gd name="T9" fmla="*/ 0 h 125"/>
                <a:gd name="T10" fmla="*/ 108 w 108"/>
                <a:gd name="T11" fmla="*/ 0 h 125"/>
                <a:gd name="T12" fmla="*/ 108 w 108"/>
                <a:gd name="T13" fmla="*/ 65 h 125"/>
                <a:gd name="T14" fmla="*/ 83 w 108"/>
                <a:gd name="T15" fmla="*/ 110 h 125"/>
                <a:gd name="T16" fmla="*/ 55 w 108"/>
                <a:gd name="T17" fmla="*/ 124 h 125"/>
                <a:gd name="T18" fmla="*/ 54 w 108"/>
                <a:gd name="T19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25">
                  <a:moveTo>
                    <a:pt x="54" y="125"/>
                  </a:moveTo>
                  <a:cubicBezTo>
                    <a:pt x="53" y="124"/>
                    <a:pt x="53" y="124"/>
                    <a:pt x="53" y="124"/>
                  </a:cubicBezTo>
                  <a:cubicBezTo>
                    <a:pt x="51" y="123"/>
                    <a:pt x="27" y="111"/>
                    <a:pt x="25" y="110"/>
                  </a:cubicBezTo>
                  <a:cubicBezTo>
                    <a:pt x="17" y="106"/>
                    <a:pt x="0" y="97"/>
                    <a:pt x="0" y="6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65"/>
                    <a:pt x="108" y="65"/>
                    <a:pt x="108" y="65"/>
                  </a:cubicBezTo>
                  <a:cubicBezTo>
                    <a:pt x="108" y="97"/>
                    <a:pt x="91" y="106"/>
                    <a:pt x="83" y="110"/>
                  </a:cubicBezTo>
                  <a:cubicBezTo>
                    <a:pt x="81" y="111"/>
                    <a:pt x="56" y="123"/>
                    <a:pt x="55" y="124"/>
                  </a:cubicBezTo>
                  <a:lnTo>
                    <a:pt x="54" y="125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5" name="Freeform 34">
              <a:extLst>
                <a:ext uri="{FF2B5EF4-FFF2-40B4-BE49-F238E27FC236}">
                  <a16:creationId xmlns:a16="http://schemas.microsoft.com/office/drawing/2014/main" xmlns="" id="{A54B73DD-0DF4-43F9-BF9D-54CE0C71F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9" y="101"/>
              <a:ext cx="213" cy="254"/>
            </a:xfrm>
            <a:custGeom>
              <a:avLst/>
              <a:gdLst>
                <a:gd name="T0" fmla="*/ 62 w 102"/>
                <a:gd name="T1" fmla="*/ 42 h 120"/>
                <a:gd name="T2" fmla="*/ 62 w 102"/>
                <a:gd name="T3" fmla="*/ 0 h 120"/>
                <a:gd name="T4" fmla="*/ 40 w 102"/>
                <a:gd name="T5" fmla="*/ 0 h 120"/>
                <a:gd name="T6" fmla="*/ 40 w 102"/>
                <a:gd name="T7" fmla="*/ 42 h 120"/>
                <a:gd name="T8" fmla="*/ 0 w 102"/>
                <a:gd name="T9" fmla="*/ 42 h 120"/>
                <a:gd name="T10" fmla="*/ 0 w 102"/>
                <a:gd name="T11" fmla="*/ 63 h 120"/>
                <a:gd name="T12" fmla="*/ 0 w 102"/>
                <a:gd name="T13" fmla="*/ 64 h 120"/>
                <a:gd name="T14" fmla="*/ 40 w 102"/>
                <a:gd name="T15" fmla="*/ 64 h 120"/>
                <a:gd name="T16" fmla="*/ 40 w 102"/>
                <a:gd name="T17" fmla="*/ 115 h 120"/>
                <a:gd name="T18" fmla="*/ 51 w 102"/>
                <a:gd name="T19" fmla="*/ 120 h 120"/>
                <a:gd name="T20" fmla="*/ 51 w 102"/>
                <a:gd name="T21" fmla="*/ 120 h 120"/>
                <a:gd name="T22" fmla="*/ 51 w 102"/>
                <a:gd name="T23" fmla="*/ 120 h 120"/>
                <a:gd name="T24" fmla="*/ 62 w 102"/>
                <a:gd name="T25" fmla="*/ 115 h 120"/>
                <a:gd name="T26" fmla="*/ 62 w 102"/>
                <a:gd name="T27" fmla="*/ 64 h 120"/>
                <a:gd name="T28" fmla="*/ 102 w 102"/>
                <a:gd name="T29" fmla="*/ 64 h 120"/>
                <a:gd name="T30" fmla="*/ 102 w 102"/>
                <a:gd name="T31" fmla="*/ 63 h 120"/>
                <a:gd name="T32" fmla="*/ 102 w 102"/>
                <a:gd name="T33" fmla="*/ 42 h 120"/>
                <a:gd name="T34" fmla="*/ 62 w 102"/>
                <a:gd name="T35" fmla="*/ 4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120">
                  <a:moveTo>
                    <a:pt x="62" y="42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3"/>
                    <a:pt x="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46" y="117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1" y="120"/>
                    <a:pt x="56" y="117"/>
                    <a:pt x="62" y="115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2" y="63"/>
                    <a:pt x="102" y="63"/>
                    <a:pt x="102" y="63"/>
                  </a:cubicBezTo>
                  <a:cubicBezTo>
                    <a:pt x="102" y="42"/>
                    <a:pt x="102" y="42"/>
                    <a:pt x="102" y="42"/>
                  </a:cubicBezTo>
                  <a:lnTo>
                    <a:pt x="62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6" name="Rectangle 35">
              <a:extLst>
                <a:ext uri="{FF2B5EF4-FFF2-40B4-BE49-F238E27FC236}">
                  <a16:creationId xmlns:a16="http://schemas.microsoft.com/office/drawing/2014/main" xmlns="" id="{60A1FF1D-94B1-4332-8DFF-9398EBA7CC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9" y="101"/>
              <a:ext cx="83" cy="89"/>
            </a:xfrm>
            <a:prstGeom prst="rect">
              <a:avLst/>
            </a:prstGeom>
            <a:solidFill>
              <a:srgbClr val="E633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7" name="Rectangle 36">
              <a:extLst>
                <a:ext uri="{FF2B5EF4-FFF2-40B4-BE49-F238E27FC236}">
                  <a16:creationId xmlns:a16="http://schemas.microsoft.com/office/drawing/2014/main" xmlns="" id="{2537233A-1DCD-4846-897A-8ED1C4A0AB1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8" y="101"/>
              <a:ext cx="84" cy="89"/>
            </a:xfrm>
            <a:prstGeom prst="rect">
              <a:avLst/>
            </a:prstGeom>
            <a:solidFill>
              <a:srgbClr val="E633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8" name="Freeform 37">
              <a:extLst>
                <a:ext uri="{FF2B5EF4-FFF2-40B4-BE49-F238E27FC236}">
                  <a16:creationId xmlns:a16="http://schemas.microsoft.com/office/drawing/2014/main" xmlns="" id="{0678F9B4-381C-4113-BADF-39A050109F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9" y="237"/>
              <a:ext cx="83" cy="107"/>
            </a:xfrm>
            <a:custGeom>
              <a:avLst/>
              <a:gdLst>
                <a:gd name="T0" fmla="*/ 40 w 40"/>
                <a:gd name="T1" fmla="*/ 0 h 51"/>
                <a:gd name="T2" fmla="*/ 0 w 40"/>
                <a:gd name="T3" fmla="*/ 0 h 51"/>
                <a:gd name="T4" fmla="*/ 23 w 40"/>
                <a:gd name="T5" fmla="*/ 42 h 51"/>
                <a:gd name="T6" fmla="*/ 40 w 40"/>
                <a:gd name="T7" fmla="*/ 51 h 51"/>
                <a:gd name="T8" fmla="*/ 40 w 40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1">
                  <a:moveTo>
                    <a:pt x="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15" y="38"/>
                    <a:pt x="23" y="42"/>
                  </a:cubicBezTo>
                  <a:cubicBezTo>
                    <a:pt x="24" y="43"/>
                    <a:pt x="33" y="47"/>
                    <a:pt x="40" y="51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E633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9" name="Freeform 38">
              <a:extLst>
                <a:ext uri="{FF2B5EF4-FFF2-40B4-BE49-F238E27FC236}">
                  <a16:creationId xmlns:a16="http://schemas.microsoft.com/office/drawing/2014/main" xmlns="" id="{603F62CE-2F51-4399-BB7A-27A8E073B0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8" y="237"/>
              <a:ext cx="84" cy="107"/>
            </a:xfrm>
            <a:custGeom>
              <a:avLst/>
              <a:gdLst>
                <a:gd name="T0" fmla="*/ 0 w 40"/>
                <a:gd name="T1" fmla="*/ 0 h 51"/>
                <a:gd name="T2" fmla="*/ 0 w 40"/>
                <a:gd name="T3" fmla="*/ 51 h 51"/>
                <a:gd name="T4" fmla="*/ 17 w 40"/>
                <a:gd name="T5" fmla="*/ 42 h 51"/>
                <a:gd name="T6" fmla="*/ 40 w 40"/>
                <a:gd name="T7" fmla="*/ 0 h 51"/>
                <a:gd name="T8" fmla="*/ 0 w 40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7" y="47"/>
                    <a:pt x="16" y="43"/>
                    <a:pt x="17" y="42"/>
                  </a:cubicBezTo>
                  <a:cubicBezTo>
                    <a:pt x="25" y="38"/>
                    <a:pt x="40" y="29"/>
                    <a:pt x="4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33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0" name="Freeform 39">
              <a:extLst>
                <a:ext uri="{FF2B5EF4-FFF2-40B4-BE49-F238E27FC236}">
                  <a16:creationId xmlns:a16="http://schemas.microsoft.com/office/drawing/2014/main" xmlns="" id="{22B524B5-B28F-4EA6-B67B-D124D6B2D0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" y="209"/>
              <a:ext cx="11" cy="23"/>
            </a:xfrm>
            <a:custGeom>
              <a:avLst/>
              <a:gdLst>
                <a:gd name="T0" fmla="*/ 3 w 5"/>
                <a:gd name="T1" fmla="*/ 2 h 11"/>
                <a:gd name="T2" fmla="*/ 4 w 5"/>
                <a:gd name="T3" fmla="*/ 1 h 11"/>
                <a:gd name="T4" fmla="*/ 3 w 5"/>
                <a:gd name="T5" fmla="*/ 0 h 11"/>
                <a:gd name="T6" fmla="*/ 2 w 5"/>
                <a:gd name="T7" fmla="*/ 1 h 11"/>
                <a:gd name="T8" fmla="*/ 2 w 5"/>
                <a:gd name="T9" fmla="*/ 2 h 11"/>
                <a:gd name="T10" fmla="*/ 0 w 5"/>
                <a:gd name="T11" fmla="*/ 8 h 11"/>
                <a:gd name="T12" fmla="*/ 2 w 5"/>
                <a:gd name="T13" fmla="*/ 8 h 11"/>
                <a:gd name="T14" fmla="*/ 3 w 5"/>
                <a:gd name="T15" fmla="*/ 11 h 11"/>
                <a:gd name="T16" fmla="*/ 3 w 5"/>
                <a:gd name="T17" fmla="*/ 8 h 11"/>
                <a:gd name="T18" fmla="*/ 5 w 5"/>
                <a:gd name="T19" fmla="*/ 8 h 11"/>
                <a:gd name="T20" fmla="*/ 3 w 5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7"/>
                    <a:pt x="0" y="8"/>
                  </a:cubicBezTo>
                  <a:cubicBezTo>
                    <a:pt x="0" y="8"/>
                    <a:pt x="1" y="9"/>
                    <a:pt x="2" y="8"/>
                  </a:cubicBezTo>
                  <a:cubicBezTo>
                    <a:pt x="2" y="8"/>
                    <a:pt x="2" y="9"/>
                    <a:pt x="3" y="11"/>
                  </a:cubicBezTo>
                  <a:cubicBezTo>
                    <a:pt x="3" y="9"/>
                    <a:pt x="3" y="8"/>
                    <a:pt x="3" y="8"/>
                  </a:cubicBezTo>
                  <a:cubicBezTo>
                    <a:pt x="4" y="9"/>
                    <a:pt x="5" y="8"/>
                    <a:pt x="5" y="8"/>
                  </a:cubicBezTo>
                  <a:cubicBezTo>
                    <a:pt x="3" y="7"/>
                    <a:pt x="3" y="2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1" name="Freeform 40">
              <a:extLst>
                <a:ext uri="{FF2B5EF4-FFF2-40B4-BE49-F238E27FC236}">
                  <a16:creationId xmlns:a16="http://schemas.microsoft.com/office/drawing/2014/main" xmlns="" id="{7D6643A4-F47B-4573-B2E4-BE7D44B183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4" y="192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9 h 11"/>
                <a:gd name="T12" fmla="*/ 2 w 6"/>
                <a:gd name="T13" fmla="*/ 9 h 11"/>
                <a:gd name="T14" fmla="*/ 3 w 6"/>
                <a:gd name="T15" fmla="*/ 11 h 11"/>
                <a:gd name="T16" fmla="*/ 4 w 6"/>
                <a:gd name="T17" fmla="*/ 9 h 11"/>
                <a:gd name="T18" fmla="*/ 6 w 6"/>
                <a:gd name="T19" fmla="*/ 9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3" y="10"/>
                    <a:pt x="3" y="11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2" name="Freeform 41">
              <a:extLst>
                <a:ext uri="{FF2B5EF4-FFF2-40B4-BE49-F238E27FC236}">
                  <a16:creationId xmlns:a16="http://schemas.microsoft.com/office/drawing/2014/main" xmlns="" id="{4818F2A0-4AC8-42E8-9EA4-DC29E3C4EA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" y="209"/>
              <a:ext cx="13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8 h 11"/>
                <a:gd name="T12" fmla="*/ 2 w 6"/>
                <a:gd name="T13" fmla="*/ 8 h 11"/>
                <a:gd name="T14" fmla="*/ 3 w 6"/>
                <a:gd name="T15" fmla="*/ 11 h 11"/>
                <a:gd name="T16" fmla="*/ 4 w 6"/>
                <a:gd name="T17" fmla="*/ 8 h 11"/>
                <a:gd name="T18" fmla="*/ 6 w 6"/>
                <a:gd name="T19" fmla="*/ 8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7"/>
                    <a:pt x="0" y="8"/>
                  </a:cubicBezTo>
                  <a:cubicBezTo>
                    <a:pt x="0" y="8"/>
                    <a:pt x="1" y="9"/>
                    <a:pt x="2" y="8"/>
                  </a:cubicBezTo>
                  <a:cubicBezTo>
                    <a:pt x="2" y="8"/>
                    <a:pt x="2" y="9"/>
                    <a:pt x="3" y="11"/>
                  </a:cubicBezTo>
                  <a:cubicBezTo>
                    <a:pt x="3" y="9"/>
                    <a:pt x="4" y="8"/>
                    <a:pt x="4" y="8"/>
                  </a:cubicBezTo>
                  <a:cubicBezTo>
                    <a:pt x="5" y="9"/>
                    <a:pt x="6" y="8"/>
                    <a:pt x="6" y="8"/>
                  </a:cubicBezTo>
                  <a:cubicBezTo>
                    <a:pt x="3" y="7"/>
                    <a:pt x="3" y="2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3" name="Freeform 42">
              <a:extLst>
                <a:ext uri="{FF2B5EF4-FFF2-40B4-BE49-F238E27FC236}">
                  <a16:creationId xmlns:a16="http://schemas.microsoft.com/office/drawing/2014/main" xmlns="" id="{59A6AFDB-4C74-48AB-A1B4-014E66332E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3" y="192"/>
              <a:ext cx="10" cy="23"/>
            </a:xfrm>
            <a:custGeom>
              <a:avLst/>
              <a:gdLst>
                <a:gd name="T0" fmla="*/ 3 w 5"/>
                <a:gd name="T1" fmla="*/ 2 h 11"/>
                <a:gd name="T2" fmla="*/ 3 w 5"/>
                <a:gd name="T3" fmla="*/ 1 h 11"/>
                <a:gd name="T4" fmla="*/ 2 w 5"/>
                <a:gd name="T5" fmla="*/ 0 h 11"/>
                <a:gd name="T6" fmla="*/ 1 w 5"/>
                <a:gd name="T7" fmla="*/ 1 h 11"/>
                <a:gd name="T8" fmla="*/ 2 w 5"/>
                <a:gd name="T9" fmla="*/ 2 h 11"/>
                <a:gd name="T10" fmla="*/ 0 w 5"/>
                <a:gd name="T11" fmla="*/ 9 h 11"/>
                <a:gd name="T12" fmla="*/ 2 w 5"/>
                <a:gd name="T13" fmla="*/ 9 h 11"/>
                <a:gd name="T14" fmla="*/ 2 w 5"/>
                <a:gd name="T15" fmla="*/ 11 h 11"/>
                <a:gd name="T16" fmla="*/ 3 w 5"/>
                <a:gd name="T17" fmla="*/ 9 h 11"/>
                <a:gd name="T18" fmla="*/ 5 w 5"/>
                <a:gd name="T19" fmla="*/ 9 h 11"/>
                <a:gd name="T20" fmla="*/ 3 w 5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1">
                  <a:moveTo>
                    <a:pt x="3" y="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7"/>
                    <a:pt x="0" y="9"/>
                  </a:cubicBezTo>
                  <a:cubicBezTo>
                    <a:pt x="0" y="9"/>
                    <a:pt x="0" y="9"/>
                    <a:pt x="2" y="9"/>
                  </a:cubicBezTo>
                  <a:cubicBezTo>
                    <a:pt x="2" y="9"/>
                    <a:pt x="2" y="10"/>
                    <a:pt x="2" y="11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4" name="Freeform 43">
              <a:extLst>
                <a:ext uri="{FF2B5EF4-FFF2-40B4-BE49-F238E27FC236}">
                  <a16:creationId xmlns:a16="http://schemas.microsoft.com/office/drawing/2014/main" xmlns="" id="{A9FB68BB-D617-4F99-8DC9-AE9AC5FB74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192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9 h 11"/>
                <a:gd name="T12" fmla="*/ 2 w 6"/>
                <a:gd name="T13" fmla="*/ 9 h 11"/>
                <a:gd name="T14" fmla="*/ 3 w 6"/>
                <a:gd name="T15" fmla="*/ 11 h 11"/>
                <a:gd name="T16" fmla="*/ 4 w 6"/>
                <a:gd name="T17" fmla="*/ 9 h 11"/>
                <a:gd name="T18" fmla="*/ 6 w 6"/>
                <a:gd name="T19" fmla="*/ 9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2" y="10"/>
                    <a:pt x="3" y="11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5" name="Freeform 44">
              <a:extLst>
                <a:ext uri="{FF2B5EF4-FFF2-40B4-BE49-F238E27FC236}">
                  <a16:creationId xmlns:a16="http://schemas.microsoft.com/office/drawing/2014/main" xmlns="" id="{BA60D571-87F8-4726-9ED5-A0E4F5B08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0" y="209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8 h 11"/>
                <a:gd name="T12" fmla="*/ 2 w 6"/>
                <a:gd name="T13" fmla="*/ 8 h 11"/>
                <a:gd name="T14" fmla="*/ 3 w 6"/>
                <a:gd name="T15" fmla="*/ 11 h 11"/>
                <a:gd name="T16" fmla="*/ 4 w 6"/>
                <a:gd name="T17" fmla="*/ 8 h 11"/>
                <a:gd name="T18" fmla="*/ 6 w 6"/>
                <a:gd name="T19" fmla="*/ 8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7"/>
                    <a:pt x="0" y="8"/>
                  </a:cubicBezTo>
                  <a:cubicBezTo>
                    <a:pt x="0" y="8"/>
                    <a:pt x="1" y="9"/>
                    <a:pt x="2" y="8"/>
                  </a:cubicBezTo>
                  <a:cubicBezTo>
                    <a:pt x="2" y="8"/>
                    <a:pt x="3" y="9"/>
                    <a:pt x="3" y="11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5" y="9"/>
                    <a:pt x="6" y="8"/>
                    <a:pt x="6" y="8"/>
                  </a:cubicBezTo>
                  <a:cubicBezTo>
                    <a:pt x="3" y="7"/>
                    <a:pt x="3" y="2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6" name="Freeform 45">
              <a:extLst>
                <a:ext uri="{FF2B5EF4-FFF2-40B4-BE49-F238E27FC236}">
                  <a16:creationId xmlns:a16="http://schemas.microsoft.com/office/drawing/2014/main" xmlns="" id="{330CC5F9-B044-4883-8619-AA485F5198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" y="192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9 h 11"/>
                <a:gd name="T12" fmla="*/ 2 w 6"/>
                <a:gd name="T13" fmla="*/ 9 h 11"/>
                <a:gd name="T14" fmla="*/ 3 w 6"/>
                <a:gd name="T15" fmla="*/ 11 h 11"/>
                <a:gd name="T16" fmla="*/ 4 w 6"/>
                <a:gd name="T17" fmla="*/ 9 h 11"/>
                <a:gd name="T18" fmla="*/ 6 w 6"/>
                <a:gd name="T19" fmla="*/ 9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2" y="10"/>
                    <a:pt x="3" y="11"/>
                  </a:cubicBezTo>
                  <a:cubicBezTo>
                    <a:pt x="3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7" name="Freeform 46">
              <a:extLst>
                <a:ext uri="{FF2B5EF4-FFF2-40B4-BE49-F238E27FC236}">
                  <a16:creationId xmlns:a16="http://schemas.microsoft.com/office/drawing/2014/main" xmlns="" id="{5E08CD1D-EDFF-4412-8E19-29DA1E143B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9" y="209"/>
              <a:ext cx="11" cy="23"/>
            </a:xfrm>
            <a:custGeom>
              <a:avLst/>
              <a:gdLst>
                <a:gd name="T0" fmla="*/ 3 w 5"/>
                <a:gd name="T1" fmla="*/ 2 h 11"/>
                <a:gd name="T2" fmla="*/ 3 w 5"/>
                <a:gd name="T3" fmla="*/ 1 h 11"/>
                <a:gd name="T4" fmla="*/ 2 w 5"/>
                <a:gd name="T5" fmla="*/ 0 h 11"/>
                <a:gd name="T6" fmla="*/ 1 w 5"/>
                <a:gd name="T7" fmla="*/ 1 h 11"/>
                <a:gd name="T8" fmla="*/ 2 w 5"/>
                <a:gd name="T9" fmla="*/ 2 h 11"/>
                <a:gd name="T10" fmla="*/ 0 w 5"/>
                <a:gd name="T11" fmla="*/ 8 h 11"/>
                <a:gd name="T12" fmla="*/ 2 w 5"/>
                <a:gd name="T13" fmla="*/ 8 h 11"/>
                <a:gd name="T14" fmla="*/ 2 w 5"/>
                <a:gd name="T15" fmla="*/ 11 h 11"/>
                <a:gd name="T16" fmla="*/ 3 w 5"/>
                <a:gd name="T17" fmla="*/ 8 h 11"/>
                <a:gd name="T18" fmla="*/ 5 w 5"/>
                <a:gd name="T19" fmla="*/ 8 h 11"/>
                <a:gd name="T20" fmla="*/ 3 w 5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1">
                  <a:moveTo>
                    <a:pt x="3" y="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7"/>
                    <a:pt x="0" y="8"/>
                  </a:cubicBezTo>
                  <a:cubicBezTo>
                    <a:pt x="0" y="8"/>
                    <a:pt x="0" y="9"/>
                    <a:pt x="2" y="8"/>
                  </a:cubicBezTo>
                  <a:cubicBezTo>
                    <a:pt x="2" y="8"/>
                    <a:pt x="2" y="9"/>
                    <a:pt x="2" y="11"/>
                  </a:cubicBezTo>
                  <a:cubicBezTo>
                    <a:pt x="3" y="9"/>
                    <a:pt x="3" y="8"/>
                    <a:pt x="3" y="8"/>
                  </a:cubicBezTo>
                  <a:cubicBezTo>
                    <a:pt x="4" y="9"/>
                    <a:pt x="5" y="8"/>
                    <a:pt x="5" y="8"/>
                  </a:cubicBezTo>
                  <a:cubicBezTo>
                    <a:pt x="3" y="7"/>
                    <a:pt x="3" y="2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8" name="Freeform 47">
              <a:extLst>
                <a:ext uri="{FF2B5EF4-FFF2-40B4-BE49-F238E27FC236}">
                  <a16:creationId xmlns:a16="http://schemas.microsoft.com/office/drawing/2014/main" xmlns="" id="{7E468934-9FE9-4FD7-BFB6-BF0D1AB3D9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" y="192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9 h 11"/>
                <a:gd name="T12" fmla="*/ 2 w 6"/>
                <a:gd name="T13" fmla="*/ 9 h 11"/>
                <a:gd name="T14" fmla="*/ 3 w 6"/>
                <a:gd name="T15" fmla="*/ 11 h 11"/>
                <a:gd name="T16" fmla="*/ 4 w 6"/>
                <a:gd name="T17" fmla="*/ 9 h 11"/>
                <a:gd name="T18" fmla="*/ 6 w 6"/>
                <a:gd name="T19" fmla="*/ 9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2" y="10"/>
                    <a:pt x="3" y="11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9" name="Freeform 48">
              <a:extLst>
                <a:ext uri="{FF2B5EF4-FFF2-40B4-BE49-F238E27FC236}">
                  <a16:creationId xmlns:a16="http://schemas.microsoft.com/office/drawing/2014/main" xmlns="" id="{34F067EF-F2A9-42A0-92AF-B0C734AED6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" y="192"/>
              <a:ext cx="10" cy="23"/>
            </a:xfrm>
            <a:custGeom>
              <a:avLst/>
              <a:gdLst>
                <a:gd name="T0" fmla="*/ 3 w 5"/>
                <a:gd name="T1" fmla="*/ 2 h 11"/>
                <a:gd name="T2" fmla="*/ 4 w 5"/>
                <a:gd name="T3" fmla="*/ 1 h 11"/>
                <a:gd name="T4" fmla="*/ 3 w 5"/>
                <a:gd name="T5" fmla="*/ 0 h 11"/>
                <a:gd name="T6" fmla="*/ 2 w 5"/>
                <a:gd name="T7" fmla="*/ 1 h 11"/>
                <a:gd name="T8" fmla="*/ 2 w 5"/>
                <a:gd name="T9" fmla="*/ 2 h 11"/>
                <a:gd name="T10" fmla="*/ 0 w 5"/>
                <a:gd name="T11" fmla="*/ 9 h 11"/>
                <a:gd name="T12" fmla="*/ 2 w 5"/>
                <a:gd name="T13" fmla="*/ 9 h 11"/>
                <a:gd name="T14" fmla="*/ 3 w 5"/>
                <a:gd name="T15" fmla="*/ 11 h 11"/>
                <a:gd name="T16" fmla="*/ 3 w 5"/>
                <a:gd name="T17" fmla="*/ 9 h 11"/>
                <a:gd name="T18" fmla="*/ 5 w 5"/>
                <a:gd name="T19" fmla="*/ 9 h 11"/>
                <a:gd name="T20" fmla="*/ 3 w 5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2" y="10"/>
                    <a:pt x="3" y="11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0" name="Freeform 49">
              <a:extLst>
                <a:ext uri="{FF2B5EF4-FFF2-40B4-BE49-F238E27FC236}">
                  <a16:creationId xmlns:a16="http://schemas.microsoft.com/office/drawing/2014/main" xmlns="" id="{A46F5A93-F26D-4745-AE5B-46FC970A85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" y="243"/>
              <a:ext cx="13" cy="25"/>
            </a:xfrm>
            <a:custGeom>
              <a:avLst/>
              <a:gdLst>
                <a:gd name="T0" fmla="*/ 3 w 6"/>
                <a:gd name="T1" fmla="*/ 3 h 12"/>
                <a:gd name="T2" fmla="*/ 4 w 6"/>
                <a:gd name="T3" fmla="*/ 2 h 12"/>
                <a:gd name="T4" fmla="*/ 3 w 6"/>
                <a:gd name="T5" fmla="*/ 0 h 12"/>
                <a:gd name="T6" fmla="*/ 2 w 6"/>
                <a:gd name="T7" fmla="*/ 2 h 12"/>
                <a:gd name="T8" fmla="*/ 3 w 6"/>
                <a:gd name="T9" fmla="*/ 3 h 12"/>
                <a:gd name="T10" fmla="*/ 0 w 6"/>
                <a:gd name="T11" fmla="*/ 9 h 12"/>
                <a:gd name="T12" fmla="*/ 2 w 6"/>
                <a:gd name="T13" fmla="*/ 9 h 12"/>
                <a:gd name="T14" fmla="*/ 3 w 6"/>
                <a:gd name="T15" fmla="*/ 12 h 12"/>
                <a:gd name="T16" fmla="*/ 4 w 6"/>
                <a:gd name="T17" fmla="*/ 9 h 12"/>
                <a:gd name="T18" fmla="*/ 6 w 6"/>
                <a:gd name="T19" fmla="*/ 9 h 12"/>
                <a:gd name="T20" fmla="*/ 3 w 6"/>
                <a:gd name="T2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2">
                  <a:moveTo>
                    <a:pt x="3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8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2" y="10"/>
                    <a:pt x="3" y="12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8"/>
                    <a:pt x="3" y="3"/>
                    <a:pt x="3" y="3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1" name="Freeform 50">
              <a:extLst>
                <a:ext uri="{FF2B5EF4-FFF2-40B4-BE49-F238E27FC236}">
                  <a16:creationId xmlns:a16="http://schemas.microsoft.com/office/drawing/2014/main" xmlns="" id="{8CF3F576-B13E-4AA5-B66D-0CF1AB56AA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" y="291"/>
              <a:ext cx="13" cy="24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9 h 11"/>
                <a:gd name="T12" fmla="*/ 2 w 6"/>
                <a:gd name="T13" fmla="*/ 8 h 11"/>
                <a:gd name="T14" fmla="*/ 3 w 6"/>
                <a:gd name="T15" fmla="*/ 11 h 11"/>
                <a:gd name="T16" fmla="*/ 4 w 6"/>
                <a:gd name="T17" fmla="*/ 8 h 11"/>
                <a:gd name="T18" fmla="*/ 6 w 6"/>
                <a:gd name="T19" fmla="*/ 9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8"/>
                  </a:cubicBezTo>
                  <a:cubicBezTo>
                    <a:pt x="2" y="8"/>
                    <a:pt x="2" y="10"/>
                    <a:pt x="3" y="11"/>
                  </a:cubicBezTo>
                  <a:cubicBezTo>
                    <a:pt x="4" y="10"/>
                    <a:pt x="4" y="8"/>
                    <a:pt x="4" y="8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2" name="Freeform 51">
              <a:extLst>
                <a:ext uri="{FF2B5EF4-FFF2-40B4-BE49-F238E27FC236}">
                  <a16:creationId xmlns:a16="http://schemas.microsoft.com/office/drawing/2014/main" xmlns="" id="{6B544B3C-2C32-4AF7-B2E8-F9CA0E6845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" y="268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8 h 11"/>
                <a:gd name="T12" fmla="*/ 2 w 6"/>
                <a:gd name="T13" fmla="*/ 8 h 11"/>
                <a:gd name="T14" fmla="*/ 3 w 6"/>
                <a:gd name="T15" fmla="*/ 11 h 11"/>
                <a:gd name="T16" fmla="*/ 4 w 6"/>
                <a:gd name="T17" fmla="*/ 8 h 11"/>
                <a:gd name="T18" fmla="*/ 6 w 6"/>
                <a:gd name="T19" fmla="*/ 8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7"/>
                    <a:pt x="0" y="8"/>
                  </a:cubicBezTo>
                  <a:cubicBezTo>
                    <a:pt x="0" y="8"/>
                    <a:pt x="1" y="8"/>
                    <a:pt x="2" y="8"/>
                  </a:cubicBezTo>
                  <a:cubicBezTo>
                    <a:pt x="2" y="8"/>
                    <a:pt x="3" y="9"/>
                    <a:pt x="3" y="11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3" y="7"/>
                    <a:pt x="3" y="2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3" name="Freeform 52">
              <a:extLst>
                <a:ext uri="{FF2B5EF4-FFF2-40B4-BE49-F238E27FC236}">
                  <a16:creationId xmlns:a16="http://schemas.microsoft.com/office/drawing/2014/main" xmlns="" id="{7D7DA571-5115-421E-9B6A-1A1E04D2F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" y="268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8 h 11"/>
                <a:gd name="T12" fmla="*/ 2 w 6"/>
                <a:gd name="T13" fmla="*/ 8 h 11"/>
                <a:gd name="T14" fmla="*/ 3 w 6"/>
                <a:gd name="T15" fmla="*/ 11 h 11"/>
                <a:gd name="T16" fmla="*/ 4 w 6"/>
                <a:gd name="T17" fmla="*/ 8 h 11"/>
                <a:gd name="T18" fmla="*/ 6 w 6"/>
                <a:gd name="T19" fmla="*/ 8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7"/>
                    <a:pt x="0" y="8"/>
                  </a:cubicBezTo>
                  <a:cubicBezTo>
                    <a:pt x="0" y="8"/>
                    <a:pt x="1" y="8"/>
                    <a:pt x="2" y="8"/>
                  </a:cubicBezTo>
                  <a:cubicBezTo>
                    <a:pt x="2" y="8"/>
                    <a:pt x="2" y="9"/>
                    <a:pt x="3" y="11"/>
                  </a:cubicBezTo>
                  <a:cubicBezTo>
                    <a:pt x="3" y="9"/>
                    <a:pt x="4" y="8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3" y="7"/>
                    <a:pt x="3" y="2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4" name="Freeform 53">
              <a:extLst>
                <a:ext uri="{FF2B5EF4-FFF2-40B4-BE49-F238E27FC236}">
                  <a16:creationId xmlns:a16="http://schemas.microsoft.com/office/drawing/2014/main" xmlns="" id="{7D64251C-0BC7-483E-AE5F-483414024B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" y="315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9 h 11"/>
                <a:gd name="T12" fmla="*/ 2 w 6"/>
                <a:gd name="T13" fmla="*/ 9 h 11"/>
                <a:gd name="T14" fmla="*/ 3 w 6"/>
                <a:gd name="T15" fmla="*/ 11 h 11"/>
                <a:gd name="T16" fmla="*/ 4 w 6"/>
                <a:gd name="T17" fmla="*/ 9 h 11"/>
                <a:gd name="T18" fmla="*/ 6 w 6"/>
                <a:gd name="T19" fmla="*/ 9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3" y="10"/>
                    <a:pt x="3" y="11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5" name="Freeform 54">
              <a:extLst>
                <a:ext uri="{FF2B5EF4-FFF2-40B4-BE49-F238E27FC236}">
                  <a16:creationId xmlns:a16="http://schemas.microsoft.com/office/drawing/2014/main" xmlns="" id="{9B10A4A7-55C2-4579-BC3E-0C995EA610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" y="315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9 h 11"/>
                <a:gd name="T12" fmla="*/ 2 w 6"/>
                <a:gd name="T13" fmla="*/ 9 h 11"/>
                <a:gd name="T14" fmla="*/ 3 w 6"/>
                <a:gd name="T15" fmla="*/ 11 h 11"/>
                <a:gd name="T16" fmla="*/ 4 w 6"/>
                <a:gd name="T17" fmla="*/ 9 h 11"/>
                <a:gd name="T18" fmla="*/ 6 w 6"/>
                <a:gd name="T19" fmla="*/ 9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2" y="10"/>
                    <a:pt x="3" y="11"/>
                  </a:cubicBezTo>
                  <a:cubicBezTo>
                    <a:pt x="3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6" name="Freeform 55">
              <a:extLst>
                <a:ext uri="{FF2B5EF4-FFF2-40B4-BE49-F238E27FC236}">
                  <a16:creationId xmlns:a16="http://schemas.microsoft.com/office/drawing/2014/main" xmlns="" id="{B63BD135-1901-4EED-BB85-28349DC968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" y="135"/>
              <a:ext cx="13" cy="25"/>
            </a:xfrm>
            <a:custGeom>
              <a:avLst/>
              <a:gdLst>
                <a:gd name="T0" fmla="*/ 3 w 6"/>
                <a:gd name="T1" fmla="*/ 3 h 12"/>
                <a:gd name="T2" fmla="*/ 4 w 6"/>
                <a:gd name="T3" fmla="*/ 2 h 12"/>
                <a:gd name="T4" fmla="*/ 3 w 6"/>
                <a:gd name="T5" fmla="*/ 0 h 12"/>
                <a:gd name="T6" fmla="*/ 2 w 6"/>
                <a:gd name="T7" fmla="*/ 2 h 12"/>
                <a:gd name="T8" fmla="*/ 3 w 6"/>
                <a:gd name="T9" fmla="*/ 3 h 12"/>
                <a:gd name="T10" fmla="*/ 0 w 6"/>
                <a:gd name="T11" fmla="*/ 9 h 12"/>
                <a:gd name="T12" fmla="*/ 2 w 6"/>
                <a:gd name="T13" fmla="*/ 9 h 12"/>
                <a:gd name="T14" fmla="*/ 3 w 6"/>
                <a:gd name="T15" fmla="*/ 12 h 12"/>
                <a:gd name="T16" fmla="*/ 4 w 6"/>
                <a:gd name="T17" fmla="*/ 9 h 12"/>
                <a:gd name="T18" fmla="*/ 6 w 6"/>
                <a:gd name="T19" fmla="*/ 9 h 12"/>
                <a:gd name="T20" fmla="*/ 3 w 6"/>
                <a:gd name="T2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2">
                  <a:moveTo>
                    <a:pt x="3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8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2" y="10"/>
                    <a:pt x="3" y="12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8"/>
                    <a:pt x="3" y="3"/>
                    <a:pt x="3" y="3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7" name="Freeform 56">
              <a:extLst>
                <a:ext uri="{FF2B5EF4-FFF2-40B4-BE49-F238E27FC236}">
                  <a16:creationId xmlns:a16="http://schemas.microsoft.com/office/drawing/2014/main" xmlns="" id="{B7F92E6F-B2D9-48AF-9E5C-A549930A9F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" y="112"/>
              <a:ext cx="12" cy="23"/>
            </a:xfrm>
            <a:custGeom>
              <a:avLst/>
              <a:gdLst>
                <a:gd name="T0" fmla="*/ 3 w 6"/>
                <a:gd name="T1" fmla="*/ 3 h 11"/>
                <a:gd name="T2" fmla="*/ 4 w 6"/>
                <a:gd name="T3" fmla="*/ 2 h 11"/>
                <a:gd name="T4" fmla="*/ 3 w 6"/>
                <a:gd name="T5" fmla="*/ 0 h 11"/>
                <a:gd name="T6" fmla="*/ 2 w 6"/>
                <a:gd name="T7" fmla="*/ 2 h 11"/>
                <a:gd name="T8" fmla="*/ 3 w 6"/>
                <a:gd name="T9" fmla="*/ 3 h 11"/>
                <a:gd name="T10" fmla="*/ 0 w 6"/>
                <a:gd name="T11" fmla="*/ 9 h 11"/>
                <a:gd name="T12" fmla="*/ 2 w 6"/>
                <a:gd name="T13" fmla="*/ 9 h 11"/>
                <a:gd name="T14" fmla="*/ 3 w 6"/>
                <a:gd name="T15" fmla="*/ 11 h 11"/>
                <a:gd name="T16" fmla="*/ 4 w 6"/>
                <a:gd name="T17" fmla="*/ 9 h 11"/>
                <a:gd name="T18" fmla="*/ 6 w 6"/>
                <a:gd name="T19" fmla="*/ 9 h 11"/>
                <a:gd name="T20" fmla="*/ 3 w 6"/>
                <a:gd name="T2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3" y="10"/>
                    <a:pt x="3" y="11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3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8" name="Freeform 57">
              <a:extLst>
                <a:ext uri="{FF2B5EF4-FFF2-40B4-BE49-F238E27FC236}">
                  <a16:creationId xmlns:a16="http://schemas.microsoft.com/office/drawing/2014/main" xmlns="" id="{B4E65429-5502-4621-9312-2149A3DBF7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" y="112"/>
              <a:ext cx="12" cy="23"/>
            </a:xfrm>
            <a:custGeom>
              <a:avLst/>
              <a:gdLst>
                <a:gd name="T0" fmla="*/ 3 w 6"/>
                <a:gd name="T1" fmla="*/ 3 h 11"/>
                <a:gd name="T2" fmla="*/ 4 w 6"/>
                <a:gd name="T3" fmla="*/ 2 h 11"/>
                <a:gd name="T4" fmla="*/ 3 w 6"/>
                <a:gd name="T5" fmla="*/ 0 h 11"/>
                <a:gd name="T6" fmla="*/ 2 w 6"/>
                <a:gd name="T7" fmla="*/ 2 h 11"/>
                <a:gd name="T8" fmla="*/ 3 w 6"/>
                <a:gd name="T9" fmla="*/ 3 h 11"/>
                <a:gd name="T10" fmla="*/ 0 w 6"/>
                <a:gd name="T11" fmla="*/ 9 h 11"/>
                <a:gd name="T12" fmla="*/ 2 w 6"/>
                <a:gd name="T13" fmla="*/ 9 h 11"/>
                <a:gd name="T14" fmla="*/ 3 w 6"/>
                <a:gd name="T15" fmla="*/ 11 h 11"/>
                <a:gd name="T16" fmla="*/ 4 w 6"/>
                <a:gd name="T17" fmla="*/ 9 h 11"/>
                <a:gd name="T18" fmla="*/ 6 w 6"/>
                <a:gd name="T19" fmla="*/ 9 h 11"/>
                <a:gd name="T20" fmla="*/ 3 w 6"/>
                <a:gd name="T2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2" y="10"/>
                    <a:pt x="3" y="11"/>
                  </a:cubicBezTo>
                  <a:cubicBezTo>
                    <a:pt x="3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3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9" name="Freeform 58">
              <a:extLst>
                <a:ext uri="{FF2B5EF4-FFF2-40B4-BE49-F238E27FC236}">
                  <a16:creationId xmlns:a16="http://schemas.microsoft.com/office/drawing/2014/main" xmlns="" id="{4F0DA332-AA28-4727-9EAB-46DA477CA4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" y="160"/>
              <a:ext cx="12" cy="24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8 h 11"/>
                <a:gd name="T12" fmla="*/ 2 w 6"/>
                <a:gd name="T13" fmla="*/ 8 h 11"/>
                <a:gd name="T14" fmla="*/ 3 w 6"/>
                <a:gd name="T15" fmla="*/ 11 h 11"/>
                <a:gd name="T16" fmla="*/ 4 w 6"/>
                <a:gd name="T17" fmla="*/ 8 h 11"/>
                <a:gd name="T18" fmla="*/ 6 w 6"/>
                <a:gd name="T19" fmla="*/ 8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7"/>
                    <a:pt x="0" y="8"/>
                  </a:cubicBezTo>
                  <a:cubicBezTo>
                    <a:pt x="0" y="8"/>
                    <a:pt x="1" y="9"/>
                    <a:pt x="2" y="8"/>
                  </a:cubicBezTo>
                  <a:cubicBezTo>
                    <a:pt x="2" y="8"/>
                    <a:pt x="3" y="9"/>
                    <a:pt x="3" y="11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5" y="9"/>
                    <a:pt x="6" y="8"/>
                    <a:pt x="6" y="8"/>
                  </a:cubicBezTo>
                  <a:cubicBezTo>
                    <a:pt x="3" y="7"/>
                    <a:pt x="3" y="2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0" name="Freeform 59">
              <a:extLst>
                <a:ext uri="{FF2B5EF4-FFF2-40B4-BE49-F238E27FC236}">
                  <a16:creationId xmlns:a16="http://schemas.microsoft.com/office/drawing/2014/main" xmlns="" id="{0FCD2F09-7D46-489A-920C-34F4A9C914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" y="160"/>
              <a:ext cx="12" cy="24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8 h 11"/>
                <a:gd name="T12" fmla="*/ 2 w 6"/>
                <a:gd name="T13" fmla="*/ 8 h 11"/>
                <a:gd name="T14" fmla="*/ 3 w 6"/>
                <a:gd name="T15" fmla="*/ 11 h 11"/>
                <a:gd name="T16" fmla="*/ 4 w 6"/>
                <a:gd name="T17" fmla="*/ 8 h 11"/>
                <a:gd name="T18" fmla="*/ 6 w 6"/>
                <a:gd name="T19" fmla="*/ 8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7"/>
                    <a:pt x="0" y="8"/>
                  </a:cubicBezTo>
                  <a:cubicBezTo>
                    <a:pt x="0" y="8"/>
                    <a:pt x="1" y="9"/>
                    <a:pt x="2" y="8"/>
                  </a:cubicBezTo>
                  <a:cubicBezTo>
                    <a:pt x="2" y="8"/>
                    <a:pt x="2" y="9"/>
                    <a:pt x="3" y="11"/>
                  </a:cubicBezTo>
                  <a:cubicBezTo>
                    <a:pt x="3" y="9"/>
                    <a:pt x="4" y="8"/>
                    <a:pt x="4" y="8"/>
                  </a:cubicBezTo>
                  <a:cubicBezTo>
                    <a:pt x="5" y="9"/>
                    <a:pt x="6" y="8"/>
                    <a:pt x="6" y="8"/>
                  </a:cubicBezTo>
                  <a:cubicBezTo>
                    <a:pt x="3" y="7"/>
                    <a:pt x="3" y="2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1" name="Freeform 60">
              <a:extLst>
                <a:ext uri="{FF2B5EF4-FFF2-40B4-BE49-F238E27FC236}">
                  <a16:creationId xmlns:a16="http://schemas.microsoft.com/office/drawing/2014/main" xmlns="" id="{6BA2CC25-FB8D-4205-AC8A-855583739A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" y="105"/>
              <a:ext cx="75" cy="77"/>
            </a:xfrm>
            <a:custGeom>
              <a:avLst/>
              <a:gdLst>
                <a:gd name="T0" fmla="*/ 32 w 36"/>
                <a:gd name="T1" fmla="*/ 23 h 36"/>
                <a:gd name="T2" fmla="*/ 35 w 36"/>
                <a:gd name="T3" fmla="*/ 22 h 36"/>
                <a:gd name="T4" fmla="*/ 35 w 36"/>
                <a:gd name="T5" fmla="*/ 29 h 36"/>
                <a:gd name="T6" fmla="*/ 35 w 36"/>
                <a:gd name="T7" fmla="*/ 34 h 36"/>
                <a:gd name="T8" fmla="*/ 34 w 36"/>
                <a:gd name="T9" fmla="*/ 35 h 36"/>
                <a:gd name="T10" fmla="*/ 29 w 36"/>
                <a:gd name="T11" fmla="*/ 36 h 36"/>
                <a:gd name="T12" fmla="*/ 27 w 36"/>
                <a:gd name="T13" fmla="*/ 32 h 36"/>
                <a:gd name="T14" fmla="*/ 27 w 36"/>
                <a:gd name="T15" fmla="*/ 31 h 36"/>
                <a:gd name="T16" fmla="*/ 30 w 36"/>
                <a:gd name="T17" fmla="*/ 29 h 36"/>
                <a:gd name="T18" fmla="*/ 27 w 36"/>
                <a:gd name="T19" fmla="*/ 25 h 36"/>
                <a:gd name="T20" fmla="*/ 27 w 36"/>
                <a:gd name="T21" fmla="*/ 26 h 36"/>
                <a:gd name="T22" fmla="*/ 27 w 36"/>
                <a:gd name="T23" fmla="*/ 27 h 36"/>
                <a:gd name="T24" fmla="*/ 24 w 36"/>
                <a:gd name="T25" fmla="*/ 33 h 36"/>
                <a:gd name="T26" fmla="*/ 21 w 36"/>
                <a:gd name="T27" fmla="*/ 35 h 36"/>
                <a:gd name="T28" fmla="*/ 19 w 36"/>
                <a:gd name="T29" fmla="*/ 35 h 36"/>
                <a:gd name="T30" fmla="*/ 15 w 36"/>
                <a:gd name="T31" fmla="*/ 35 h 36"/>
                <a:gd name="T32" fmla="*/ 15 w 36"/>
                <a:gd name="T33" fmla="*/ 32 h 36"/>
                <a:gd name="T34" fmla="*/ 15 w 36"/>
                <a:gd name="T35" fmla="*/ 30 h 36"/>
                <a:gd name="T36" fmla="*/ 21 w 36"/>
                <a:gd name="T37" fmla="*/ 30 h 36"/>
                <a:gd name="T38" fmla="*/ 20 w 36"/>
                <a:gd name="T39" fmla="*/ 22 h 36"/>
                <a:gd name="T40" fmla="*/ 18 w 36"/>
                <a:gd name="T41" fmla="*/ 22 h 36"/>
                <a:gd name="T42" fmla="*/ 18 w 36"/>
                <a:gd name="T43" fmla="*/ 23 h 36"/>
                <a:gd name="T44" fmla="*/ 15 w 36"/>
                <a:gd name="T45" fmla="*/ 26 h 36"/>
                <a:gd name="T46" fmla="*/ 13 w 36"/>
                <a:gd name="T47" fmla="*/ 29 h 36"/>
                <a:gd name="T48" fmla="*/ 9 w 36"/>
                <a:gd name="T49" fmla="*/ 34 h 36"/>
                <a:gd name="T50" fmla="*/ 7 w 36"/>
                <a:gd name="T51" fmla="*/ 34 h 36"/>
                <a:gd name="T52" fmla="*/ 2 w 36"/>
                <a:gd name="T53" fmla="*/ 36 h 36"/>
                <a:gd name="T54" fmla="*/ 3 w 36"/>
                <a:gd name="T55" fmla="*/ 32 h 36"/>
                <a:gd name="T56" fmla="*/ 2 w 36"/>
                <a:gd name="T57" fmla="*/ 29 h 36"/>
                <a:gd name="T58" fmla="*/ 7 w 36"/>
                <a:gd name="T59" fmla="*/ 28 h 36"/>
                <a:gd name="T60" fmla="*/ 9 w 36"/>
                <a:gd name="T61" fmla="*/ 22 h 36"/>
                <a:gd name="T62" fmla="*/ 7 w 36"/>
                <a:gd name="T63" fmla="*/ 25 h 36"/>
                <a:gd name="T64" fmla="*/ 2 w 36"/>
                <a:gd name="T65" fmla="*/ 17 h 36"/>
                <a:gd name="T66" fmla="*/ 1 w 36"/>
                <a:gd name="T67" fmla="*/ 11 h 36"/>
                <a:gd name="T68" fmla="*/ 1 w 36"/>
                <a:gd name="T69" fmla="*/ 8 h 36"/>
                <a:gd name="T70" fmla="*/ 2 w 36"/>
                <a:gd name="T71" fmla="*/ 4 h 36"/>
                <a:gd name="T72" fmla="*/ 1 w 36"/>
                <a:gd name="T73" fmla="*/ 1 h 36"/>
                <a:gd name="T74" fmla="*/ 8 w 36"/>
                <a:gd name="T75" fmla="*/ 10 h 36"/>
                <a:gd name="T76" fmla="*/ 7 w 36"/>
                <a:gd name="T77" fmla="*/ 17 h 36"/>
                <a:gd name="T78" fmla="*/ 10 w 36"/>
                <a:gd name="T79" fmla="*/ 14 h 36"/>
                <a:gd name="T80" fmla="*/ 10 w 36"/>
                <a:gd name="T81" fmla="*/ 10 h 36"/>
                <a:gd name="T82" fmla="*/ 9 w 36"/>
                <a:gd name="T83" fmla="*/ 4 h 36"/>
                <a:gd name="T84" fmla="*/ 11 w 36"/>
                <a:gd name="T85" fmla="*/ 1 h 36"/>
                <a:gd name="T86" fmla="*/ 13 w 36"/>
                <a:gd name="T87" fmla="*/ 1 h 36"/>
                <a:gd name="T88" fmla="*/ 14 w 36"/>
                <a:gd name="T89" fmla="*/ 0 h 36"/>
                <a:gd name="T90" fmla="*/ 16 w 36"/>
                <a:gd name="T91" fmla="*/ 2 h 36"/>
                <a:gd name="T92" fmla="*/ 17 w 36"/>
                <a:gd name="T93" fmla="*/ 1 h 36"/>
                <a:gd name="T94" fmla="*/ 18 w 36"/>
                <a:gd name="T95" fmla="*/ 4 h 36"/>
                <a:gd name="T96" fmla="*/ 18 w 36"/>
                <a:gd name="T97" fmla="*/ 10 h 36"/>
                <a:gd name="T98" fmla="*/ 31 w 36"/>
                <a:gd name="T99" fmla="*/ 16 h 36"/>
                <a:gd name="T100" fmla="*/ 20 w 36"/>
                <a:gd name="T101" fmla="*/ 6 h 36"/>
                <a:gd name="T102" fmla="*/ 31 w 36"/>
                <a:gd name="T103" fmla="*/ 2 h 36"/>
                <a:gd name="T104" fmla="*/ 35 w 36"/>
                <a:gd name="T105" fmla="*/ 4 h 36"/>
                <a:gd name="T106" fmla="*/ 24 w 36"/>
                <a:gd name="T107" fmla="*/ 5 h 36"/>
                <a:gd name="T108" fmla="*/ 31 w 36"/>
                <a:gd name="T109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" h="36">
                  <a:moveTo>
                    <a:pt x="30" y="19"/>
                  </a:moveTo>
                  <a:cubicBezTo>
                    <a:pt x="30" y="19"/>
                    <a:pt x="30" y="19"/>
                    <a:pt x="30" y="19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2"/>
                    <a:pt x="32" y="23"/>
                    <a:pt x="32" y="23"/>
                  </a:cubicBezTo>
                  <a:cubicBezTo>
                    <a:pt x="33" y="23"/>
                    <a:pt x="33" y="23"/>
                    <a:pt x="34" y="22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5" y="21"/>
                    <a:pt x="35" y="22"/>
                    <a:pt x="35" y="22"/>
                  </a:cubicBezTo>
                  <a:cubicBezTo>
                    <a:pt x="35" y="23"/>
                    <a:pt x="35" y="23"/>
                    <a:pt x="35" y="24"/>
                  </a:cubicBezTo>
                  <a:cubicBezTo>
                    <a:pt x="35" y="25"/>
                    <a:pt x="35" y="25"/>
                    <a:pt x="35" y="26"/>
                  </a:cubicBezTo>
                  <a:cubicBezTo>
                    <a:pt x="35" y="26"/>
                    <a:pt x="35" y="26"/>
                    <a:pt x="35" y="27"/>
                  </a:cubicBezTo>
                  <a:cubicBezTo>
                    <a:pt x="35" y="27"/>
                    <a:pt x="35" y="28"/>
                    <a:pt x="35" y="29"/>
                  </a:cubicBezTo>
                  <a:cubicBezTo>
                    <a:pt x="35" y="30"/>
                    <a:pt x="35" y="30"/>
                    <a:pt x="35" y="31"/>
                  </a:cubicBezTo>
                  <a:cubicBezTo>
                    <a:pt x="35" y="31"/>
                    <a:pt x="35" y="32"/>
                    <a:pt x="35" y="32"/>
                  </a:cubicBezTo>
                  <a:cubicBezTo>
                    <a:pt x="35" y="32"/>
                    <a:pt x="35" y="33"/>
                    <a:pt x="35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5"/>
                    <a:pt x="33" y="35"/>
                    <a:pt x="32" y="34"/>
                  </a:cubicBezTo>
                  <a:cubicBezTo>
                    <a:pt x="32" y="35"/>
                    <a:pt x="32" y="35"/>
                    <a:pt x="30" y="35"/>
                  </a:cubicBezTo>
                  <a:cubicBezTo>
                    <a:pt x="29" y="35"/>
                    <a:pt x="29" y="36"/>
                    <a:pt x="29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8" y="36"/>
                    <a:pt x="28" y="35"/>
                    <a:pt x="28" y="34"/>
                  </a:cubicBezTo>
                  <a:cubicBezTo>
                    <a:pt x="28" y="34"/>
                    <a:pt x="28" y="33"/>
                    <a:pt x="28" y="33"/>
                  </a:cubicBezTo>
                  <a:cubicBezTo>
                    <a:pt x="28" y="32"/>
                    <a:pt x="27" y="32"/>
                    <a:pt x="27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1"/>
                    <a:pt x="27" y="31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30"/>
                    <a:pt x="27" y="30"/>
                    <a:pt x="28" y="29"/>
                  </a:cubicBezTo>
                  <a:cubicBezTo>
                    <a:pt x="28" y="29"/>
                    <a:pt x="28" y="29"/>
                    <a:pt x="29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7"/>
                    <a:pt x="31" y="27"/>
                    <a:pt x="30" y="27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6"/>
                    <a:pt x="28" y="26"/>
                    <a:pt x="27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5" y="25"/>
                    <a:pt x="25" y="25"/>
                  </a:cubicBezTo>
                  <a:cubicBezTo>
                    <a:pt x="25" y="26"/>
                    <a:pt x="26" y="26"/>
                    <a:pt x="26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28"/>
                    <a:pt x="27" y="28"/>
                    <a:pt x="26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1"/>
                    <a:pt x="25" y="32"/>
                    <a:pt x="24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3" y="33"/>
                    <a:pt x="23" y="34"/>
                    <a:pt x="23" y="34"/>
                  </a:cubicBezTo>
                  <a:cubicBezTo>
                    <a:pt x="22" y="34"/>
                    <a:pt x="22" y="35"/>
                    <a:pt x="22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0" y="36"/>
                    <a:pt x="20" y="36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5"/>
                    <a:pt x="15" y="35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4"/>
                    <a:pt x="15" y="33"/>
                    <a:pt x="15" y="32"/>
                  </a:cubicBezTo>
                  <a:cubicBezTo>
                    <a:pt x="16" y="32"/>
                    <a:pt x="16" y="31"/>
                    <a:pt x="16" y="31"/>
                  </a:cubicBezTo>
                  <a:cubicBezTo>
                    <a:pt x="16" y="31"/>
                    <a:pt x="16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29"/>
                    <a:pt x="17" y="28"/>
                    <a:pt x="17" y="28"/>
                  </a:cubicBezTo>
                  <a:cubicBezTo>
                    <a:pt x="18" y="28"/>
                    <a:pt x="19" y="29"/>
                    <a:pt x="19" y="29"/>
                  </a:cubicBezTo>
                  <a:cubicBezTo>
                    <a:pt x="20" y="30"/>
                    <a:pt x="20" y="30"/>
                    <a:pt x="21" y="30"/>
                  </a:cubicBezTo>
                  <a:cubicBezTo>
                    <a:pt x="22" y="30"/>
                    <a:pt x="22" y="29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0" y="23"/>
                    <a:pt x="20" y="23"/>
                    <a:pt x="20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1"/>
                    <a:pt x="21" y="21"/>
                    <a:pt x="20" y="21"/>
                  </a:cubicBezTo>
                  <a:cubicBezTo>
                    <a:pt x="20" y="21"/>
                    <a:pt x="19" y="22"/>
                    <a:pt x="18" y="22"/>
                  </a:cubicBezTo>
                  <a:cubicBezTo>
                    <a:pt x="17" y="22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4"/>
                    <a:pt x="18" y="24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7"/>
                    <a:pt x="15" y="27"/>
                  </a:cubicBezTo>
                  <a:cubicBezTo>
                    <a:pt x="15" y="27"/>
                    <a:pt x="14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2" y="30"/>
                    <a:pt x="12" y="30"/>
                  </a:cubicBezTo>
                  <a:cubicBezTo>
                    <a:pt x="12" y="31"/>
                    <a:pt x="12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2"/>
                    <a:pt x="10" y="33"/>
                    <a:pt x="9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3" y="35"/>
                    <a:pt x="3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3"/>
                    <a:pt x="3" y="33"/>
                    <a:pt x="3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0"/>
                  </a:cubicBezTo>
                  <a:cubicBezTo>
                    <a:pt x="4" y="30"/>
                    <a:pt x="3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7"/>
                    <a:pt x="4" y="27"/>
                    <a:pt x="4" y="27"/>
                  </a:cubicBezTo>
                  <a:cubicBezTo>
                    <a:pt x="5" y="27"/>
                    <a:pt x="5" y="27"/>
                    <a:pt x="6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8" y="28"/>
                    <a:pt x="9" y="27"/>
                    <a:pt x="10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11" y="23"/>
                    <a:pt x="10" y="22"/>
                    <a:pt x="9" y="22"/>
                  </a:cubicBezTo>
                  <a:cubicBezTo>
                    <a:pt x="9" y="22"/>
                    <a:pt x="8" y="23"/>
                    <a:pt x="8" y="23"/>
                  </a:cubicBezTo>
                  <a:cubicBezTo>
                    <a:pt x="8" y="23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6" y="25"/>
                    <a:pt x="5" y="23"/>
                  </a:cubicBezTo>
                  <a:cubicBezTo>
                    <a:pt x="4" y="22"/>
                    <a:pt x="4" y="21"/>
                    <a:pt x="4" y="20"/>
                  </a:cubicBezTo>
                  <a:cubicBezTo>
                    <a:pt x="3" y="18"/>
                    <a:pt x="2" y="18"/>
                    <a:pt x="2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1" y="15"/>
                    <a:pt x="1" y="14"/>
                  </a:cubicBezTo>
                  <a:cubicBezTo>
                    <a:pt x="1" y="13"/>
                    <a:pt x="1" y="13"/>
                    <a:pt x="2" y="13"/>
                  </a:cubicBezTo>
                  <a:cubicBezTo>
                    <a:pt x="1" y="12"/>
                    <a:pt x="1" y="12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0" y="10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2" y="2"/>
                    <a:pt x="3" y="3"/>
                  </a:cubicBezTo>
                  <a:cubicBezTo>
                    <a:pt x="5" y="4"/>
                    <a:pt x="6" y="5"/>
                    <a:pt x="6" y="7"/>
                  </a:cubicBezTo>
                  <a:cubicBezTo>
                    <a:pt x="6" y="7"/>
                    <a:pt x="6" y="7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cubicBezTo>
                    <a:pt x="8" y="11"/>
                    <a:pt x="7" y="12"/>
                    <a:pt x="7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6" y="14"/>
                    <a:pt x="6" y="15"/>
                  </a:cubicBezTo>
                  <a:cubicBezTo>
                    <a:pt x="6" y="15"/>
                    <a:pt x="6" y="16"/>
                    <a:pt x="7" y="17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9" y="18"/>
                    <a:pt x="10" y="1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8"/>
                    <a:pt x="7" y="6"/>
                    <a:pt x="7" y="6"/>
                  </a:cubicBezTo>
                  <a:cubicBezTo>
                    <a:pt x="7" y="5"/>
                    <a:pt x="8" y="4"/>
                    <a:pt x="9" y="4"/>
                  </a:cubicBezTo>
                  <a:cubicBezTo>
                    <a:pt x="9" y="4"/>
                    <a:pt x="9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2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20" y="5"/>
                    <a:pt x="20" y="6"/>
                  </a:cubicBezTo>
                  <a:cubicBezTo>
                    <a:pt x="20" y="7"/>
                    <a:pt x="19" y="8"/>
                    <a:pt x="18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3"/>
                    <a:pt x="19" y="14"/>
                    <a:pt x="23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4"/>
                    <a:pt x="27" y="15"/>
                    <a:pt x="29" y="15"/>
                  </a:cubicBezTo>
                  <a:cubicBezTo>
                    <a:pt x="30" y="16"/>
                    <a:pt x="31" y="16"/>
                    <a:pt x="31" y="16"/>
                  </a:cubicBezTo>
                  <a:cubicBezTo>
                    <a:pt x="31" y="16"/>
                    <a:pt x="32" y="16"/>
                    <a:pt x="32" y="16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1" y="14"/>
                    <a:pt x="28" y="14"/>
                  </a:cubicBezTo>
                  <a:cubicBezTo>
                    <a:pt x="23" y="12"/>
                    <a:pt x="20" y="10"/>
                    <a:pt x="20" y="6"/>
                  </a:cubicBezTo>
                  <a:cubicBezTo>
                    <a:pt x="20" y="3"/>
                    <a:pt x="23" y="1"/>
                    <a:pt x="26" y="1"/>
                  </a:cubicBezTo>
                  <a:cubicBezTo>
                    <a:pt x="27" y="1"/>
                    <a:pt x="28" y="1"/>
                    <a:pt x="29" y="1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2"/>
                    <a:pt x="32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3" y="1"/>
                    <a:pt x="34" y="2"/>
                  </a:cubicBezTo>
                  <a:cubicBezTo>
                    <a:pt x="35" y="2"/>
                    <a:pt x="35" y="3"/>
                    <a:pt x="35" y="4"/>
                  </a:cubicBezTo>
                  <a:cubicBezTo>
                    <a:pt x="35" y="5"/>
                    <a:pt x="35" y="5"/>
                    <a:pt x="34" y="6"/>
                  </a:cubicBezTo>
                  <a:cubicBezTo>
                    <a:pt x="33" y="7"/>
                    <a:pt x="32" y="7"/>
                    <a:pt x="31" y="7"/>
                  </a:cubicBezTo>
                  <a:cubicBezTo>
                    <a:pt x="30" y="7"/>
                    <a:pt x="28" y="7"/>
                    <a:pt x="26" y="5"/>
                  </a:cubicBezTo>
                  <a:cubicBezTo>
                    <a:pt x="25" y="5"/>
                    <a:pt x="25" y="5"/>
                    <a:pt x="24" y="5"/>
                  </a:cubicBezTo>
                  <a:cubicBezTo>
                    <a:pt x="24" y="5"/>
                    <a:pt x="23" y="5"/>
                    <a:pt x="23" y="6"/>
                  </a:cubicBezTo>
                  <a:cubicBezTo>
                    <a:pt x="23" y="6"/>
                    <a:pt x="24" y="7"/>
                    <a:pt x="25" y="7"/>
                  </a:cubicBezTo>
                  <a:cubicBezTo>
                    <a:pt x="26" y="7"/>
                    <a:pt x="27" y="8"/>
                    <a:pt x="27" y="8"/>
                  </a:cubicBezTo>
                  <a:cubicBezTo>
                    <a:pt x="29" y="9"/>
                    <a:pt x="30" y="9"/>
                    <a:pt x="31" y="10"/>
                  </a:cubicBezTo>
                  <a:cubicBezTo>
                    <a:pt x="34" y="11"/>
                    <a:pt x="36" y="13"/>
                    <a:pt x="36" y="15"/>
                  </a:cubicBezTo>
                  <a:cubicBezTo>
                    <a:pt x="36" y="17"/>
                    <a:pt x="34" y="19"/>
                    <a:pt x="32" y="19"/>
                  </a:cubicBezTo>
                  <a:cubicBezTo>
                    <a:pt x="31" y="19"/>
                    <a:pt x="31" y="19"/>
                    <a:pt x="30" y="19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2" name="Freeform 61">
              <a:extLst>
                <a:ext uri="{FF2B5EF4-FFF2-40B4-BE49-F238E27FC236}">
                  <a16:creationId xmlns:a16="http://schemas.microsoft.com/office/drawing/2014/main" xmlns="" id="{D4B0FB78-7479-41AD-9720-2820C13009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" y="108"/>
              <a:ext cx="64" cy="69"/>
            </a:xfrm>
            <a:custGeom>
              <a:avLst/>
              <a:gdLst>
                <a:gd name="T0" fmla="*/ 31 w 31"/>
                <a:gd name="T1" fmla="*/ 31 h 33"/>
                <a:gd name="T2" fmla="*/ 30 w 31"/>
                <a:gd name="T3" fmla="*/ 28 h 33"/>
                <a:gd name="T4" fmla="*/ 30 w 31"/>
                <a:gd name="T5" fmla="*/ 26 h 33"/>
                <a:gd name="T6" fmla="*/ 31 w 31"/>
                <a:gd name="T7" fmla="*/ 25 h 33"/>
                <a:gd name="T8" fmla="*/ 30 w 31"/>
                <a:gd name="T9" fmla="*/ 23 h 33"/>
                <a:gd name="T10" fmla="*/ 26 w 31"/>
                <a:gd name="T11" fmla="*/ 18 h 33"/>
                <a:gd name="T12" fmla="*/ 23 w 31"/>
                <a:gd name="T13" fmla="*/ 16 h 33"/>
                <a:gd name="T14" fmla="*/ 30 w 31"/>
                <a:gd name="T15" fmla="*/ 11 h 33"/>
                <a:gd name="T16" fmla="*/ 28 w 31"/>
                <a:gd name="T17" fmla="*/ 11 h 33"/>
                <a:gd name="T18" fmla="*/ 25 w 31"/>
                <a:gd name="T19" fmla="*/ 10 h 33"/>
                <a:gd name="T20" fmla="*/ 24 w 31"/>
                <a:gd name="T21" fmla="*/ 9 h 33"/>
                <a:gd name="T22" fmla="*/ 21 w 31"/>
                <a:gd name="T23" fmla="*/ 7 h 33"/>
                <a:gd name="T24" fmla="*/ 22 w 31"/>
                <a:gd name="T25" fmla="*/ 3 h 33"/>
                <a:gd name="T26" fmla="*/ 29 w 31"/>
                <a:gd name="T27" fmla="*/ 5 h 33"/>
                <a:gd name="T28" fmla="*/ 27 w 31"/>
                <a:gd name="T29" fmla="*/ 4 h 33"/>
                <a:gd name="T30" fmla="*/ 25 w 31"/>
                <a:gd name="T31" fmla="*/ 2 h 33"/>
                <a:gd name="T32" fmla="*/ 30 w 31"/>
                <a:gd name="T33" fmla="*/ 1 h 33"/>
                <a:gd name="T34" fmla="*/ 29 w 31"/>
                <a:gd name="T35" fmla="*/ 2 h 33"/>
                <a:gd name="T36" fmla="*/ 25 w 31"/>
                <a:gd name="T37" fmla="*/ 11 h 33"/>
                <a:gd name="T38" fmla="*/ 21 w 31"/>
                <a:gd name="T39" fmla="*/ 14 h 33"/>
                <a:gd name="T40" fmla="*/ 12 w 31"/>
                <a:gd name="T41" fmla="*/ 17 h 33"/>
                <a:gd name="T42" fmla="*/ 9 w 31"/>
                <a:gd name="T43" fmla="*/ 17 h 33"/>
                <a:gd name="T44" fmla="*/ 9 w 31"/>
                <a:gd name="T45" fmla="*/ 14 h 33"/>
                <a:gd name="T46" fmla="*/ 11 w 31"/>
                <a:gd name="T47" fmla="*/ 15 h 33"/>
                <a:gd name="T48" fmla="*/ 13 w 31"/>
                <a:gd name="T49" fmla="*/ 16 h 33"/>
                <a:gd name="T50" fmla="*/ 13 w 31"/>
                <a:gd name="T51" fmla="*/ 14 h 33"/>
                <a:gd name="T52" fmla="*/ 15 w 31"/>
                <a:gd name="T53" fmla="*/ 14 h 33"/>
                <a:gd name="T54" fmla="*/ 13 w 31"/>
                <a:gd name="T55" fmla="*/ 12 h 33"/>
                <a:gd name="T56" fmla="*/ 14 w 31"/>
                <a:gd name="T57" fmla="*/ 5 h 33"/>
                <a:gd name="T58" fmla="*/ 16 w 31"/>
                <a:gd name="T59" fmla="*/ 6 h 33"/>
                <a:gd name="T60" fmla="*/ 14 w 31"/>
                <a:gd name="T61" fmla="*/ 3 h 33"/>
                <a:gd name="T62" fmla="*/ 14 w 31"/>
                <a:gd name="T63" fmla="*/ 1 h 33"/>
                <a:gd name="T64" fmla="*/ 12 w 31"/>
                <a:gd name="T65" fmla="*/ 2 h 33"/>
                <a:gd name="T66" fmla="*/ 10 w 31"/>
                <a:gd name="T67" fmla="*/ 2 h 33"/>
                <a:gd name="T68" fmla="*/ 9 w 31"/>
                <a:gd name="T69" fmla="*/ 3 h 33"/>
                <a:gd name="T70" fmla="*/ 8 w 31"/>
                <a:gd name="T71" fmla="*/ 2 h 33"/>
                <a:gd name="T72" fmla="*/ 7 w 31"/>
                <a:gd name="T73" fmla="*/ 4 h 33"/>
                <a:gd name="T74" fmla="*/ 6 w 31"/>
                <a:gd name="T75" fmla="*/ 7 h 33"/>
                <a:gd name="T76" fmla="*/ 7 w 31"/>
                <a:gd name="T77" fmla="*/ 5 h 33"/>
                <a:gd name="T78" fmla="*/ 9 w 31"/>
                <a:gd name="T79" fmla="*/ 11 h 33"/>
                <a:gd name="T80" fmla="*/ 8 w 31"/>
                <a:gd name="T81" fmla="*/ 12 h 33"/>
                <a:gd name="T82" fmla="*/ 2 w 31"/>
                <a:gd name="T83" fmla="*/ 30 h 33"/>
                <a:gd name="T84" fmla="*/ 3 w 31"/>
                <a:gd name="T85" fmla="*/ 31 h 33"/>
                <a:gd name="T86" fmla="*/ 5 w 31"/>
                <a:gd name="T87" fmla="*/ 30 h 33"/>
                <a:gd name="T88" fmla="*/ 7 w 31"/>
                <a:gd name="T89" fmla="*/ 31 h 33"/>
                <a:gd name="T90" fmla="*/ 7 w 31"/>
                <a:gd name="T91" fmla="*/ 28 h 33"/>
                <a:gd name="T92" fmla="*/ 9 w 31"/>
                <a:gd name="T93" fmla="*/ 26 h 33"/>
                <a:gd name="T94" fmla="*/ 10 w 31"/>
                <a:gd name="T95" fmla="*/ 26 h 33"/>
                <a:gd name="T96" fmla="*/ 12 w 31"/>
                <a:gd name="T97" fmla="*/ 23 h 33"/>
                <a:gd name="T98" fmla="*/ 13 w 31"/>
                <a:gd name="T99" fmla="*/ 22 h 33"/>
                <a:gd name="T100" fmla="*/ 14 w 31"/>
                <a:gd name="T101" fmla="*/ 19 h 33"/>
                <a:gd name="T102" fmla="*/ 16 w 31"/>
                <a:gd name="T103" fmla="*/ 19 h 33"/>
                <a:gd name="T104" fmla="*/ 20 w 31"/>
                <a:gd name="T105" fmla="*/ 18 h 33"/>
                <a:gd name="T106" fmla="*/ 20 w 31"/>
                <a:gd name="T107" fmla="*/ 18 h 33"/>
                <a:gd name="T108" fmla="*/ 26 w 31"/>
                <a:gd name="T109" fmla="*/ 33 h 33"/>
                <a:gd name="T110" fmla="*/ 28 w 31"/>
                <a:gd name="T111" fmla="*/ 32 h 33"/>
                <a:gd name="T112" fmla="*/ 29 w 31"/>
                <a:gd name="T113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" h="33">
                  <a:moveTo>
                    <a:pt x="31" y="33"/>
                  </a:moveTo>
                  <a:cubicBezTo>
                    <a:pt x="31" y="32"/>
                    <a:pt x="31" y="32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0" y="29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1" y="28"/>
                    <a:pt x="31" y="27"/>
                  </a:cubicBezTo>
                  <a:cubicBezTo>
                    <a:pt x="31" y="27"/>
                    <a:pt x="31" y="26"/>
                    <a:pt x="31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3"/>
                    <a:pt x="31" y="23"/>
                    <a:pt x="30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8" y="23"/>
                    <a:pt x="27" y="22"/>
                    <a:pt x="27" y="21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8"/>
                    <a:pt x="25" y="17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5" y="16"/>
                    <a:pt x="26" y="16"/>
                    <a:pt x="26" y="16"/>
                  </a:cubicBezTo>
                  <a:cubicBezTo>
                    <a:pt x="27" y="17"/>
                    <a:pt x="28" y="17"/>
                    <a:pt x="29" y="17"/>
                  </a:cubicBezTo>
                  <a:cubicBezTo>
                    <a:pt x="30" y="17"/>
                    <a:pt x="31" y="16"/>
                    <a:pt x="31" y="14"/>
                  </a:cubicBezTo>
                  <a:cubicBezTo>
                    <a:pt x="31" y="13"/>
                    <a:pt x="31" y="12"/>
                    <a:pt x="30" y="11"/>
                  </a:cubicBezTo>
                  <a:cubicBezTo>
                    <a:pt x="29" y="11"/>
                    <a:pt x="29" y="10"/>
                    <a:pt x="29" y="10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9"/>
                    <a:pt x="26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8"/>
                    <a:pt x="23" y="8"/>
                    <a:pt x="22" y="7"/>
                  </a:cubicBezTo>
                  <a:cubicBezTo>
                    <a:pt x="22" y="7"/>
                    <a:pt x="22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0" y="8"/>
                    <a:pt x="20" y="7"/>
                  </a:cubicBezTo>
                  <a:cubicBezTo>
                    <a:pt x="19" y="6"/>
                    <a:pt x="19" y="6"/>
                    <a:pt x="19" y="5"/>
                  </a:cubicBezTo>
                  <a:cubicBezTo>
                    <a:pt x="19" y="4"/>
                    <a:pt x="20" y="3"/>
                    <a:pt x="22" y="3"/>
                  </a:cubicBezTo>
                  <a:cubicBezTo>
                    <a:pt x="23" y="3"/>
                    <a:pt x="23" y="3"/>
                    <a:pt x="24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5"/>
                    <a:pt x="27" y="5"/>
                    <a:pt x="28" y="5"/>
                  </a:cubicBezTo>
                  <a:cubicBezTo>
                    <a:pt x="28" y="5"/>
                    <a:pt x="28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7" y="4"/>
                  </a:cubicBezTo>
                  <a:cubicBezTo>
                    <a:pt x="27" y="3"/>
                    <a:pt x="26" y="3"/>
                    <a:pt x="26" y="3"/>
                  </a:cubicBezTo>
                  <a:cubicBezTo>
                    <a:pt x="25" y="3"/>
                    <a:pt x="25" y="2"/>
                    <a:pt x="2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5" y="2"/>
                    <a:pt x="25" y="2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30" y="3"/>
                    <a:pt x="31" y="3"/>
                    <a:pt x="31" y="2"/>
                  </a:cubicBezTo>
                  <a:cubicBezTo>
                    <a:pt x="31" y="2"/>
                    <a:pt x="31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3" y="1"/>
                  </a:cubicBezTo>
                  <a:cubicBezTo>
                    <a:pt x="20" y="1"/>
                    <a:pt x="18" y="3"/>
                    <a:pt x="18" y="5"/>
                  </a:cubicBezTo>
                  <a:cubicBezTo>
                    <a:pt x="18" y="8"/>
                    <a:pt x="20" y="9"/>
                    <a:pt x="25" y="11"/>
                  </a:cubicBezTo>
                  <a:cubicBezTo>
                    <a:pt x="29" y="13"/>
                    <a:pt x="30" y="13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8" y="16"/>
                    <a:pt x="28" y="16"/>
                    <a:pt x="28" y="15"/>
                  </a:cubicBezTo>
                  <a:cubicBezTo>
                    <a:pt x="28" y="15"/>
                    <a:pt x="27" y="15"/>
                    <a:pt x="25" y="15"/>
                  </a:cubicBezTo>
                  <a:cubicBezTo>
                    <a:pt x="24" y="15"/>
                    <a:pt x="23" y="14"/>
                    <a:pt x="21" y="14"/>
                  </a:cubicBezTo>
                  <a:cubicBezTo>
                    <a:pt x="18" y="14"/>
                    <a:pt x="16" y="15"/>
                    <a:pt x="14" y="17"/>
                  </a:cubicBezTo>
                  <a:cubicBezTo>
                    <a:pt x="14" y="17"/>
                    <a:pt x="14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8"/>
                  </a:cubicBezTo>
                  <a:cubicBezTo>
                    <a:pt x="11" y="18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8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5"/>
                  </a:cubicBezTo>
                  <a:cubicBezTo>
                    <a:pt x="9" y="15"/>
                    <a:pt x="9" y="16"/>
                    <a:pt x="10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6"/>
                    <a:pt x="11" y="15"/>
                  </a:cubicBezTo>
                  <a:cubicBezTo>
                    <a:pt x="11" y="15"/>
                    <a:pt x="11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5"/>
                    <a:pt x="12" y="15"/>
                  </a:cubicBezTo>
                  <a:cubicBezTo>
                    <a:pt x="12" y="15"/>
                    <a:pt x="12" y="15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4" y="13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14" y="10"/>
                    <a:pt x="14" y="9"/>
                    <a:pt x="14" y="8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5" y="5"/>
                    <a:pt x="15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5" y="4"/>
                    <a:pt x="5" y="5"/>
                  </a:cubicBezTo>
                  <a:cubicBezTo>
                    <a:pt x="5" y="5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7" y="12"/>
                    <a:pt x="7" y="15"/>
                  </a:cubicBezTo>
                  <a:cubicBezTo>
                    <a:pt x="7" y="16"/>
                    <a:pt x="8" y="18"/>
                    <a:pt x="8" y="19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2"/>
                  </a:cubicBezTo>
                  <a:cubicBezTo>
                    <a:pt x="9" y="24"/>
                    <a:pt x="6" y="28"/>
                    <a:pt x="2" y="30"/>
                  </a:cubicBezTo>
                  <a:cubicBezTo>
                    <a:pt x="1" y="31"/>
                    <a:pt x="0" y="31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4" y="31"/>
                  </a:cubicBezTo>
                  <a:cubicBezTo>
                    <a:pt x="4" y="31"/>
                    <a:pt x="4" y="30"/>
                    <a:pt x="4" y="30"/>
                  </a:cubicBezTo>
                  <a:cubicBezTo>
                    <a:pt x="4" y="30"/>
                    <a:pt x="5" y="30"/>
                    <a:pt x="5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2"/>
                    <a:pt x="5" y="33"/>
                    <a:pt x="6" y="33"/>
                  </a:cubicBezTo>
                  <a:cubicBezTo>
                    <a:pt x="6" y="32"/>
                    <a:pt x="6" y="32"/>
                    <a:pt x="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29"/>
                  </a:cubicBezTo>
                  <a:cubicBezTo>
                    <a:pt x="7" y="29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7"/>
                    <a:pt x="7" y="27"/>
                  </a:cubicBezTo>
                  <a:cubicBezTo>
                    <a:pt x="7" y="27"/>
                    <a:pt x="7" y="27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8" y="28"/>
                  </a:cubicBezTo>
                  <a:cubicBezTo>
                    <a:pt x="8" y="28"/>
                    <a:pt x="9" y="28"/>
                    <a:pt x="9" y="27"/>
                  </a:cubicBezTo>
                  <a:cubicBezTo>
                    <a:pt x="9" y="27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6"/>
                    <a:pt x="11" y="25"/>
                  </a:cubicBezTo>
                  <a:cubicBezTo>
                    <a:pt x="11" y="25"/>
                    <a:pt x="11" y="24"/>
                    <a:pt x="11" y="24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2" y="22"/>
                    <a:pt x="12" y="22"/>
                    <a:pt x="12" y="21"/>
                  </a:cubicBezTo>
                  <a:cubicBezTo>
                    <a:pt x="12" y="21"/>
                    <a:pt x="13" y="21"/>
                    <a:pt x="13" y="20"/>
                  </a:cubicBezTo>
                  <a:cubicBezTo>
                    <a:pt x="13" y="20"/>
                    <a:pt x="13" y="20"/>
                    <a:pt x="13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9"/>
                    <a:pt x="15" y="19"/>
                  </a:cubicBezTo>
                  <a:cubicBezTo>
                    <a:pt x="15" y="19"/>
                    <a:pt x="15" y="19"/>
                    <a:pt x="16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20" y="18"/>
                    <a:pt x="20" y="18"/>
                  </a:cubicBezTo>
                  <a:cubicBezTo>
                    <a:pt x="20" y="18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8"/>
                  </a:cubicBezTo>
                  <a:cubicBezTo>
                    <a:pt x="23" y="22"/>
                    <a:pt x="24" y="24"/>
                    <a:pt x="26" y="24"/>
                  </a:cubicBezTo>
                  <a:cubicBezTo>
                    <a:pt x="28" y="25"/>
                    <a:pt x="29" y="25"/>
                    <a:pt x="29" y="26"/>
                  </a:cubicBezTo>
                  <a:cubicBezTo>
                    <a:pt x="29" y="27"/>
                    <a:pt x="29" y="28"/>
                    <a:pt x="28" y="29"/>
                  </a:cubicBezTo>
                  <a:cubicBezTo>
                    <a:pt x="26" y="31"/>
                    <a:pt x="26" y="32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3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1"/>
                    <a:pt x="28" y="31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0"/>
                    <a:pt x="29" y="30"/>
                    <a:pt x="29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2"/>
                    <a:pt x="31" y="33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3" name="Freeform 62">
              <a:extLst>
                <a:ext uri="{FF2B5EF4-FFF2-40B4-BE49-F238E27FC236}">
                  <a16:creationId xmlns:a16="http://schemas.microsoft.com/office/drawing/2014/main" xmlns="" id="{0693D96A-EEE2-4A44-8ADC-9CFAC0BA2F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4" y="125"/>
              <a:ext cx="2" cy="6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0 w 1"/>
                <a:gd name="T5" fmla="*/ 1 h 3"/>
                <a:gd name="T6" fmla="*/ 0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1 h 3"/>
                <a:gd name="T14" fmla="*/ 1 w 1"/>
                <a:gd name="T15" fmla="*/ 0 h 3"/>
                <a:gd name="T16" fmla="*/ 0 w 1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4" name="Freeform 63">
              <a:extLst>
                <a:ext uri="{FF2B5EF4-FFF2-40B4-BE49-F238E27FC236}">
                  <a16:creationId xmlns:a16="http://schemas.microsoft.com/office/drawing/2014/main" xmlns="" id="{F96D0F40-1B3E-43FA-834F-D360B80D88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" y="114"/>
              <a:ext cx="19" cy="40"/>
            </a:xfrm>
            <a:custGeom>
              <a:avLst/>
              <a:gdLst>
                <a:gd name="T0" fmla="*/ 2 w 9"/>
                <a:gd name="T1" fmla="*/ 0 h 19"/>
                <a:gd name="T2" fmla="*/ 3 w 9"/>
                <a:gd name="T3" fmla="*/ 0 h 19"/>
                <a:gd name="T4" fmla="*/ 4 w 9"/>
                <a:gd name="T5" fmla="*/ 4 h 19"/>
                <a:gd name="T6" fmla="*/ 4 w 9"/>
                <a:gd name="T7" fmla="*/ 6 h 19"/>
                <a:gd name="T8" fmla="*/ 4 w 9"/>
                <a:gd name="T9" fmla="*/ 7 h 19"/>
                <a:gd name="T10" fmla="*/ 7 w 9"/>
                <a:gd name="T11" fmla="*/ 15 h 19"/>
                <a:gd name="T12" fmla="*/ 8 w 9"/>
                <a:gd name="T13" fmla="*/ 14 h 19"/>
                <a:gd name="T14" fmla="*/ 9 w 9"/>
                <a:gd name="T15" fmla="*/ 14 h 19"/>
                <a:gd name="T16" fmla="*/ 9 w 9"/>
                <a:gd name="T17" fmla="*/ 14 h 19"/>
                <a:gd name="T18" fmla="*/ 9 w 9"/>
                <a:gd name="T19" fmla="*/ 15 h 19"/>
                <a:gd name="T20" fmla="*/ 9 w 9"/>
                <a:gd name="T21" fmla="*/ 15 h 19"/>
                <a:gd name="T22" fmla="*/ 9 w 9"/>
                <a:gd name="T23" fmla="*/ 16 h 19"/>
                <a:gd name="T24" fmla="*/ 9 w 9"/>
                <a:gd name="T25" fmla="*/ 17 h 19"/>
                <a:gd name="T26" fmla="*/ 9 w 9"/>
                <a:gd name="T27" fmla="*/ 17 h 19"/>
                <a:gd name="T28" fmla="*/ 9 w 9"/>
                <a:gd name="T29" fmla="*/ 17 h 19"/>
                <a:gd name="T30" fmla="*/ 8 w 9"/>
                <a:gd name="T31" fmla="*/ 17 h 19"/>
                <a:gd name="T32" fmla="*/ 7 w 9"/>
                <a:gd name="T33" fmla="*/ 18 h 19"/>
                <a:gd name="T34" fmla="*/ 6 w 9"/>
                <a:gd name="T35" fmla="*/ 18 h 19"/>
                <a:gd name="T36" fmla="*/ 6 w 9"/>
                <a:gd name="T37" fmla="*/ 19 h 19"/>
                <a:gd name="T38" fmla="*/ 6 w 9"/>
                <a:gd name="T39" fmla="*/ 19 h 19"/>
                <a:gd name="T40" fmla="*/ 5 w 9"/>
                <a:gd name="T41" fmla="*/ 18 h 19"/>
                <a:gd name="T42" fmla="*/ 5 w 9"/>
                <a:gd name="T43" fmla="*/ 17 h 19"/>
                <a:gd name="T44" fmla="*/ 5 w 9"/>
                <a:gd name="T45" fmla="*/ 17 h 19"/>
                <a:gd name="T46" fmla="*/ 5 w 9"/>
                <a:gd name="T47" fmla="*/ 17 h 19"/>
                <a:gd name="T48" fmla="*/ 5 w 9"/>
                <a:gd name="T49" fmla="*/ 17 h 19"/>
                <a:gd name="T50" fmla="*/ 6 w 9"/>
                <a:gd name="T51" fmla="*/ 17 h 19"/>
                <a:gd name="T52" fmla="*/ 6 w 9"/>
                <a:gd name="T53" fmla="*/ 17 h 19"/>
                <a:gd name="T54" fmla="*/ 6 w 9"/>
                <a:gd name="T55" fmla="*/ 17 h 19"/>
                <a:gd name="T56" fmla="*/ 6 w 9"/>
                <a:gd name="T57" fmla="*/ 17 h 19"/>
                <a:gd name="T58" fmla="*/ 4 w 9"/>
                <a:gd name="T59" fmla="*/ 16 h 19"/>
                <a:gd name="T60" fmla="*/ 3 w 9"/>
                <a:gd name="T61" fmla="*/ 15 h 19"/>
                <a:gd name="T62" fmla="*/ 3 w 9"/>
                <a:gd name="T63" fmla="*/ 13 h 19"/>
                <a:gd name="T64" fmla="*/ 3 w 9"/>
                <a:gd name="T65" fmla="*/ 13 h 19"/>
                <a:gd name="T66" fmla="*/ 3 w 9"/>
                <a:gd name="T67" fmla="*/ 13 h 19"/>
                <a:gd name="T68" fmla="*/ 4 w 9"/>
                <a:gd name="T69" fmla="*/ 13 h 19"/>
                <a:gd name="T70" fmla="*/ 4 w 9"/>
                <a:gd name="T71" fmla="*/ 13 h 19"/>
                <a:gd name="T72" fmla="*/ 4 w 9"/>
                <a:gd name="T73" fmla="*/ 12 h 19"/>
                <a:gd name="T74" fmla="*/ 2 w 9"/>
                <a:gd name="T75" fmla="*/ 10 h 19"/>
                <a:gd name="T76" fmla="*/ 2 w 9"/>
                <a:gd name="T77" fmla="*/ 9 h 19"/>
                <a:gd name="T78" fmla="*/ 2 w 9"/>
                <a:gd name="T79" fmla="*/ 9 h 19"/>
                <a:gd name="T80" fmla="*/ 2 w 9"/>
                <a:gd name="T81" fmla="*/ 9 h 19"/>
                <a:gd name="T82" fmla="*/ 2 w 9"/>
                <a:gd name="T83" fmla="*/ 9 h 19"/>
                <a:gd name="T84" fmla="*/ 3 w 9"/>
                <a:gd name="T85" fmla="*/ 9 h 19"/>
                <a:gd name="T86" fmla="*/ 2 w 9"/>
                <a:gd name="T87" fmla="*/ 9 h 19"/>
                <a:gd name="T88" fmla="*/ 2 w 9"/>
                <a:gd name="T89" fmla="*/ 8 h 19"/>
                <a:gd name="T90" fmla="*/ 1 w 9"/>
                <a:gd name="T91" fmla="*/ 8 h 19"/>
                <a:gd name="T92" fmla="*/ 1 w 9"/>
                <a:gd name="T93" fmla="*/ 7 h 19"/>
                <a:gd name="T94" fmla="*/ 0 w 9"/>
                <a:gd name="T95" fmla="*/ 6 h 19"/>
                <a:gd name="T96" fmla="*/ 0 w 9"/>
                <a:gd name="T97" fmla="*/ 5 h 19"/>
                <a:gd name="T98" fmla="*/ 0 w 9"/>
                <a:gd name="T99" fmla="*/ 5 h 19"/>
                <a:gd name="T100" fmla="*/ 1 w 9"/>
                <a:gd name="T101" fmla="*/ 5 h 19"/>
                <a:gd name="T102" fmla="*/ 2 w 9"/>
                <a:gd name="T103" fmla="*/ 6 h 19"/>
                <a:gd name="T104" fmla="*/ 3 w 9"/>
                <a:gd name="T105" fmla="*/ 7 h 19"/>
                <a:gd name="T106" fmla="*/ 3 w 9"/>
                <a:gd name="T107" fmla="*/ 6 h 19"/>
                <a:gd name="T108" fmla="*/ 3 w 9"/>
                <a:gd name="T109" fmla="*/ 5 h 19"/>
                <a:gd name="T110" fmla="*/ 2 w 9"/>
                <a:gd name="T111" fmla="*/ 5 h 19"/>
                <a:gd name="T112" fmla="*/ 2 w 9"/>
                <a:gd name="T113" fmla="*/ 4 h 19"/>
                <a:gd name="T114" fmla="*/ 2 w 9"/>
                <a:gd name="T115" fmla="*/ 4 h 19"/>
                <a:gd name="T116" fmla="*/ 2 w 9"/>
                <a:gd name="T117" fmla="*/ 4 h 19"/>
                <a:gd name="T118" fmla="*/ 1 w 9"/>
                <a:gd name="T119" fmla="*/ 3 h 19"/>
                <a:gd name="T120" fmla="*/ 1 w 9"/>
                <a:gd name="T121" fmla="*/ 2 h 19"/>
                <a:gd name="T122" fmla="*/ 2 w 9"/>
                <a:gd name="T123" fmla="*/ 0 h 19"/>
                <a:gd name="T124" fmla="*/ 2 w 9"/>
                <a:gd name="T1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" h="19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4" y="2"/>
                    <a:pt x="4" y="4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2"/>
                    <a:pt x="5" y="15"/>
                    <a:pt x="7" y="15"/>
                  </a:cubicBezTo>
                  <a:cubicBezTo>
                    <a:pt x="7" y="15"/>
                    <a:pt x="8" y="15"/>
                    <a:pt x="8" y="14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7" y="18"/>
                  </a:cubicBezTo>
                  <a:cubicBezTo>
                    <a:pt x="7" y="18"/>
                    <a:pt x="7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5" y="19"/>
                    <a:pt x="5" y="18"/>
                  </a:cubicBezTo>
                  <a:cubicBezTo>
                    <a:pt x="5" y="18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5"/>
                    <a:pt x="3" y="15"/>
                  </a:cubicBezTo>
                  <a:cubicBezTo>
                    <a:pt x="3" y="14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2"/>
                  </a:cubicBezTo>
                  <a:cubicBezTo>
                    <a:pt x="2" y="12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2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5"/>
                    <a:pt x="2" y="5"/>
                    <a:pt x="2" y="6"/>
                  </a:cubicBezTo>
                  <a:cubicBezTo>
                    <a:pt x="2" y="6"/>
                    <a:pt x="2" y="7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6"/>
                    <a:pt x="3" y="6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5" name="Freeform 64">
              <a:extLst>
                <a:ext uri="{FF2B5EF4-FFF2-40B4-BE49-F238E27FC236}">
                  <a16:creationId xmlns:a16="http://schemas.microsoft.com/office/drawing/2014/main" xmlns="" id="{E7B2BC9D-3D7E-4230-BF80-685BF05D67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" y="165"/>
              <a:ext cx="8" cy="4"/>
            </a:xfrm>
            <a:custGeom>
              <a:avLst/>
              <a:gdLst>
                <a:gd name="T0" fmla="*/ 4 w 4"/>
                <a:gd name="T1" fmla="*/ 1 h 2"/>
                <a:gd name="T2" fmla="*/ 3 w 4"/>
                <a:gd name="T3" fmla="*/ 0 h 2"/>
                <a:gd name="T4" fmla="*/ 3 w 4"/>
                <a:gd name="T5" fmla="*/ 0 h 2"/>
                <a:gd name="T6" fmla="*/ 1 w 4"/>
                <a:gd name="T7" fmla="*/ 0 h 2"/>
                <a:gd name="T8" fmla="*/ 0 w 4"/>
                <a:gd name="T9" fmla="*/ 0 h 2"/>
                <a:gd name="T10" fmla="*/ 0 w 4"/>
                <a:gd name="T11" fmla="*/ 1 h 2"/>
                <a:gd name="T12" fmla="*/ 1 w 4"/>
                <a:gd name="T13" fmla="*/ 1 h 2"/>
                <a:gd name="T14" fmla="*/ 2 w 4"/>
                <a:gd name="T15" fmla="*/ 2 h 2"/>
                <a:gd name="T16" fmla="*/ 2 w 4"/>
                <a:gd name="T17" fmla="*/ 2 h 2"/>
                <a:gd name="T18" fmla="*/ 4 w 4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4" y="1"/>
                  </a:moveTo>
                  <a:cubicBezTo>
                    <a:pt x="4" y="1"/>
                    <a:pt x="4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1"/>
                    <a:pt x="4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6" name="Freeform 65">
              <a:extLst>
                <a:ext uri="{FF2B5EF4-FFF2-40B4-BE49-F238E27FC236}">
                  <a16:creationId xmlns:a16="http://schemas.microsoft.com/office/drawing/2014/main" xmlns="" id="{FF9A61FB-8CD9-40D7-AB4B-5B25283D66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" y="150"/>
              <a:ext cx="20" cy="29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3 h 14"/>
                <a:gd name="T4" fmla="*/ 7 w 10"/>
                <a:gd name="T5" fmla="*/ 11 h 14"/>
                <a:gd name="T6" fmla="*/ 7 w 10"/>
                <a:gd name="T7" fmla="*/ 11 h 14"/>
                <a:gd name="T8" fmla="*/ 7 w 10"/>
                <a:gd name="T9" fmla="*/ 10 h 14"/>
                <a:gd name="T10" fmla="*/ 7 w 10"/>
                <a:gd name="T11" fmla="*/ 10 h 14"/>
                <a:gd name="T12" fmla="*/ 7 w 10"/>
                <a:gd name="T13" fmla="*/ 10 h 14"/>
                <a:gd name="T14" fmla="*/ 7 w 10"/>
                <a:gd name="T15" fmla="*/ 10 h 14"/>
                <a:gd name="T16" fmla="*/ 8 w 10"/>
                <a:gd name="T17" fmla="*/ 10 h 14"/>
                <a:gd name="T18" fmla="*/ 8 w 10"/>
                <a:gd name="T19" fmla="*/ 10 h 14"/>
                <a:gd name="T20" fmla="*/ 8 w 10"/>
                <a:gd name="T21" fmla="*/ 10 h 14"/>
                <a:gd name="T22" fmla="*/ 9 w 10"/>
                <a:gd name="T23" fmla="*/ 9 h 14"/>
                <a:gd name="T24" fmla="*/ 9 w 10"/>
                <a:gd name="T25" fmla="*/ 8 h 14"/>
                <a:gd name="T26" fmla="*/ 8 w 10"/>
                <a:gd name="T27" fmla="*/ 8 h 14"/>
                <a:gd name="T28" fmla="*/ 8 w 10"/>
                <a:gd name="T29" fmla="*/ 7 h 14"/>
                <a:gd name="T30" fmla="*/ 9 w 10"/>
                <a:gd name="T31" fmla="*/ 7 h 14"/>
                <a:gd name="T32" fmla="*/ 9 w 10"/>
                <a:gd name="T33" fmla="*/ 7 h 14"/>
                <a:gd name="T34" fmla="*/ 9 w 10"/>
                <a:gd name="T35" fmla="*/ 7 h 14"/>
                <a:gd name="T36" fmla="*/ 9 w 10"/>
                <a:gd name="T37" fmla="*/ 8 h 14"/>
                <a:gd name="T38" fmla="*/ 10 w 10"/>
                <a:gd name="T39" fmla="*/ 7 h 14"/>
                <a:gd name="T40" fmla="*/ 10 w 10"/>
                <a:gd name="T41" fmla="*/ 7 h 14"/>
                <a:gd name="T42" fmla="*/ 10 w 10"/>
                <a:gd name="T43" fmla="*/ 6 h 14"/>
                <a:gd name="T44" fmla="*/ 10 w 10"/>
                <a:gd name="T45" fmla="*/ 6 h 14"/>
                <a:gd name="T46" fmla="*/ 9 w 10"/>
                <a:gd name="T47" fmla="*/ 6 h 14"/>
                <a:gd name="T48" fmla="*/ 8 w 10"/>
                <a:gd name="T49" fmla="*/ 4 h 14"/>
                <a:gd name="T50" fmla="*/ 8 w 10"/>
                <a:gd name="T51" fmla="*/ 3 h 14"/>
                <a:gd name="T52" fmla="*/ 9 w 10"/>
                <a:gd name="T53" fmla="*/ 3 h 14"/>
                <a:gd name="T54" fmla="*/ 9 w 10"/>
                <a:gd name="T55" fmla="*/ 2 h 14"/>
                <a:gd name="T56" fmla="*/ 8 w 10"/>
                <a:gd name="T57" fmla="*/ 1 h 14"/>
                <a:gd name="T58" fmla="*/ 8 w 10"/>
                <a:gd name="T59" fmla="*/ 0 h 14"/>
                <a:gd name="T60" fmla="*/ 7 w 10"/>
                <a:gd name="T61" fmla="*/ 0 h 14"/>
                <a:gd name="T62" fmla="*/ 7 w 10"/>
                <a:gd name="T63" fmla="*/ 0 h 14"/>
                <a:gd name="T64" fmla="*/ 7 w 10"/>
                <a:gd name="T65" fmla="*/ 0 h 14"/>
                <a:gd name="T66" fmla="*/ 7 w 10"/>
                <a:gd name="T67" fmla="*/ 0 h 14"/>
                <a:gd name="T68" fmla="*/ 6 w 10"/>
                <a:gd name="T69" fmla="*/ 1 h 14"/>
                <a:gd name="T70" fmla="*/ 6 w 10"/>
                <a:gd name="T71" fmla="*/ 1 h 14"/>
                <a:gd name="T72" fmla="*/ 5 w 10"/>
                <a:gd name="T73" fmla="*/ 2 h 14"/>
                <a:gd name="T74" fmla="*/ 6 w 10"/>
                <a:gd name="T75" fmla="*/ 5 h 14"/>
                <a:gd name="T76" fmla="*/ 7 w 10"/>
                <a:gd name="T77" fmla="*/ 7 h 14"/>
                <a:gd name="T78" fmla="*/ 3 w 10"/>
                <a:gd name="T79" fmla="*/ 10 h 14"/>
                <a:gd name="T80" fmla="*/ 2 w 10"/>
                <a:gd name="T81" fmla="*/ 11 h 14"/>
                <a:gd name="T82" fmla="*/ 0 w 10"/>
                <a:gd name="T83" fmla="*/ 13 h 14"/>
                <a:gd name="T84" fmla="*/ 1 w 10"/>
                <a:gd name="T85" fmla="*/ 13 h 14"/>
                <a:gd name="T86" fmla="*/ 2 w 10"/>
                <a:gd name="T87" fmla="*/ 13 h 14"/>
                <a:gd name="T88" fmla="*/ 2 w 10"/>
                <a:gd name="T89" fmla="*/ 13 h 14"/>
                <a:gd name="T90" fmla="*/ 3 w 10"/>
                <a:gd name="T91" fmla="*/ 12 h 14"/>
                <a:gd name="T92" fmla="*/ 4 w 10"/>
                <a:gd name="T93" fmla="*/ 11 h 14"/>
                <a:gd name="T94" fmla="*/ 4 w 10"/>
                <a:gd name="T95" fmla="*/ 11 h 14"/>
                <a:gd name="T96" fmla="*/ 5 w 10"/>
                <a:gd name="T97" fmla="*/ 11 h 14"/>
                <a:gd name="T98" fmla="*/ 5 w 10"/>
                <a:gd name="T99" fmla="*/ 11 h 14"/>
                <a:gd name="T100" fmla="*/ 5 w 10"/>
                <a:gd name="T101" fmla="*/ 11 h 14"/>
                <a:gd name="T102" fmla="*/ 5 w 10"/>
                <a:gd name="T103" fmla="*/ 12 h 14"/>
                <a:gd name="T104" fmla="*/ 4 w 10"/>
                <a:gd name="T105" fmla="*/ 13 h 14"/>
                <a:gd name="T106" fmla="*/ 5 w 10"/>
                <a:gd name="T10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6" y="12"/>
                    <a:pt x="7" y="12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8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8" y="5"/>
                    <a:pt x="8" y="4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2"/>
                    <a:pt x="9" y="2"/>
                  </a:cubicBezTo>
                  <a:cubicBezTo>
                    <a:pt x="9" y="2"/>
                    <a:pt x="9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3"/>
                    <a:pt x="5" y="3"/>
                    <a:pt x="6" y="5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7" y="9"/>
                    <a:pt x="6" y="10"/>
                    <a:pt x="3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2"/>
                    <a:pt x="0" y="13"/>
                  </a:cubicBezTo>
                  <a:cubicBezTo>
                    <a:pt x="0" y="13"/>
                    <a:pt x="0" y="13"/>
                    <a:pt x="1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3" y="12"/>
                  </a:cubicBezTo>
                  <a:cubicBezTo>
                    <a:pt x="3" y="12"/>
                    <a:pt x="3" y="12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2"/>
                  </a:cubicBezTo>
                  <a:cubicBezTo>
                    <a:pt x="4" y="12"/>
                    <a:pt x="4" y="12"/>
                    <a:pt x="4" y="13"/>
                  </a:cubicBezTo>
                  <a:cubicBezTo>
                    <a:pt x="4" y="13"/>
                    <a:pt x="4" y="14"/>
                    <a:pt x="5" y="14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7" name="Freeform 66">
              <a:extLst>
                <a:ext uri="{FF2B5EF4-FFF2-40B4-BE49-F238E27FC236}">
                  <a16:creationId xmlns:a16="http://schemas.microsoft.com/office/drawing/2014/main" xmlns="" id="{D4480BB9-91DA-4F6A-AE28-3AAEA311FD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" y="167"/>
              <a:ext cx="8" cy="4"/>
            </a:xfrm>
            <a:custGeom>
              <a:avLst/>
              <a:gdLst>
                <a:gd name="T0" fmla="*/ 0 w 4"/>
                <a:gd name="T1" fmla="*/ 1 h 2"/>
                <a:gd name="T2" fmla="*/ 1 w 4"/>
                <a:gd name="T3" fmla="*/ 1 h 2"/>
                <a:gd name="T4" fmla="*/ 2 w 4"/>
                <a:gd name="T5" fmla="*/ 2 h 2"/>
                <a:gd name="T6" fmla="*/ 2 w 4"/>
                <a:gd name="T7" fmla="*/ 2 h 2"/>
                <a:gd name="T8" fmla="*/ 3 w 4"/>
                <a:gd name="T9" fmla="*/ 2 h 2"/>
                <a:gd name="T10" fmla="*/ 4 w 4"/>
                <a:gd name="T11" fmla="*/ 2 h 2"/>
                <a:gd name="T12" fmla="*/ 3 w 4"/>
                <a:gd name="T13" fmla="*/ 1 h 2"/>
                <a:gd name="T14" fmla="*/ 3 w 4"/>
                <a:gd name="T15" fmla="*/ 1 h 2"/>
                <a:gd name="T16" fmla="*/ 3 w 4"/>
                <a:gd name="T17" fmla="*/ 1 h 2"/>
                <a:gd name="T18" fmla="*/ 1 w 4"/>
                <a:gd name="T19" fmla="*/ 0 h 2"/>
                <a:gd name="T20" fmla="*/ 0 w 4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8" name="Freeform 67">
              <a:extLst>
                <a:ext uri="{FF2B5EF4-FFF2-40B4-BE49-F238E27FC236}">
                  <a16:creationId xmlns:a16="http://schemas.microsoft.com/office/drawing/2014/main" xmlns="" id="{CED41C2C-A1E6-4F77-85AE-C92FF2F44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" y="169"/>
              <a:ext cx="7" cy="2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1 h 1"/>
                <a:gd name="T4" fmla="*/ 1 w 3"/>
                <a:gd name="T5" fmla="*/ 1 h 1"/>
                <a:gd name="T6" fmla="*/ 1 w 3"/>
                <a:gd name="T7" fmla="*/ 1 h 1"/>
                <a:gd name="T8" fmla="*/ 1 w 3"/>
                <a:gd name="T9" fmla="*/ 1 h 1"/>
                <a:gd name="T10" fmla="*/ 3 w 3"/>
                <a:gd name="T11" fmla="*/ 0 h 1"/>
                <a:gd name="T12" fmla="*/ 2 w 3"/>
                <a:gd name="T13" fmla="*/ 0 h 1"/>
                <a:gd name="T14" fmla="*/ 0 w 3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9" name="Freeform 68">
              <a:extLst>
                <a:ext uri="{FF2B5EF4-FFF2-40B4-BE49-F238E27FC236}">
                  <a16:creationId xmlns:a16="http://schemas.microsoft.com/office/drawing/2014/main" xmlns="" id="{8746E4CC-A98D-46B0-9B86-74684AEFFD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0" y="116"/>
              <a:ext cx="7" cy="6"/>
            </a:xfrm>
            <a:custGeom>
              <a:avLst/>
              <a:gdLst>
                <a:gd name="T0" fmla="*/ 1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2 w 3"/>
                <a:gd name="T9" fmla="*/ 0 h 3"/>
                <a:gd name="T10" fmla="*/ 2 w 3"/>
                <a:gd name="T11" fmla="*/ 0 h 3"/>
                <a:gd name="T12" fmla="*/ 2 w 3"/>
                <a:gd name="T13" fmla="*/ 0 h 3"/>
                <a:gd name="T14" fmla="*/ 1 w 3"/>
                <a:gd name="T15" fmla="*/ 1 h 3"/>
                <a:gd name="T16" fmla="*/ 0 w 3"/>
                <a:gd name="T17" fmla="*/ 2 h 3"/>
                <a:gd name="T18" fmla="*/ 0 w 3"/>
                <a:gd name="T19" fmla="*/ 2 h 3"/>
                <a:gd name="T20" fmla="*/ 0 w 3"/>
                <a:gd name="T21" fmla="*/ 2 h 3"/>
                <a:gd name="T22" fmla="*/ 1 w 3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0" name="Freeform 69">
              <a:extLst>
                <a:ext uri="{FF2B5EF4-FFF2-40B4-BE49-F238E27FC236}">
                  <a16:creationId xmlns:a16="http://schemas.microsoft.com/office/drawing/2014/main" xmlns="" id="{05618E8A-71CA-47FE-AED7-A6AC148419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" y="116"/>
              <a:ext cx="4" cy="6"/>
            </a:xfrm>
            <a:custGeom>
              <a:avLst/>
              <a:gdLst>
                <a:gd name="T0" fmla="*/ 1 w 2"/>
                <a:gd name="T1" fmla="*/ 1 h 3"/>
                <a:gd name="T2" fmla="*/ 2 w 2"/>
                <a:gd name="T3" fmla="*/ 1 h 3"/>
                <a:gd name="T4" fmla="*/ 2 w 2"/>
                <a:gd name="T5" fmla="*/ 2 h 3"/>
                <a:gd name="T6" fmla="*/ 2 w 2"/>
                <a:gd name="T7" fmla="*/ 2 h 3"/>
                <a:gd name="T8" fmla="*/ 2 w 2"/>
                <a:gd name="T9" fmla="*/ 3 h 3"/>
                <a:gd name="T10" fmla="*/ 2 w 2"/>
                <a:gd name="T11" fmla="*/ 3 h 3"/>
                <a:gd name="T12" fmla="*/ 1 w 2"/>
                <a:gd name="T13" fmla="*/ 3 h 3"/>
                <a:gd name="T14" fmla="*/ 0 w 2"/>
                <a:gd name="T15" fmla="*/ 2 h 3"/>
                <a:gd name="T16" fmla="*/ 0 w 2"/>
                <a:gd name="T17" fmla="*/ 0 h 3"/>
                <a:gd name="T18" fmla="*/ 0 w 2"/>
                <a:gd name="T19" fmla="*/ 0 h 3"/>
                <a:gd name="T20" fmla="*/ 0 w 2"/>
                <a:gd name="T21" fmla="*/ 0 h 3"/>
                <a:gd name="T22" fmla="*/ 1 w 2"/>
                <a:gd name="T23" fmla="*/ 0 h 3"/>
                <a:gd name="T24" fmla="*/ 1 w 2"/>
                <a:gd name="T2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1" name="Freeform 70">
              <a:extLst>
                <a:ext uri="{FF2B5EF4-FFF2-40B4-BE49-F238E27FC236}">
                  <a16:creationId xmlns:a16="http://schemas.microsoft.com/office/drawing/2014/main" xmlns="" id="{ECF43483-6B4A-4533-AE7E-F314984BB3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6" y="125"/>
              <a:ext cx="9" cy="10"/>
            </a:xfrm>
            <a:custGeom>
              <a:avLst/>
              <a:gdLst>
                <a:gd name="T0" fmla="*/ 2 w 4"/>
                <a:gd name="T1" fmla="*/ 1 h 5"/>
                <a:gd name="T2" fmla="*/ 2 w 4"/>
                <a:gd name="T3" fmla="*/ 1 h 5"/>
                <a:gd name="T4" fmla="*/ 1 w 4"/>
                <a:gd name="T5" fmla="*/ 1 h 5"/>
                <a:gd name="T6" fmla="*/ 1 w 4"/>
                <a:gd name="T7" fmla="*/ 0 h 5"/>
                <a:gd name="T8" fmla="*/ 0 w 4"/>
                <a:gd name="T9" fmla="*/ 0 h 5"/>
                <a:gd name="T10" fmla="*/ 0 w 4"/>
                <a:gd name="T11" fmla="*/ 1 h 5"/>
                <a:gd name="T12" fmla="*/ 0 w 4"/>
                <a:gd name="T13" fmla="*/ 2 h 5"/>
                <a:gd name="T14" fmla="*/ 1 w 4"/>
                <a:gd name="T15" fmla="*/ 3 h 5"/>
                <a:gd name="T16" fmla="*/ 2 w 4"/>
                <a:gd name="T17" fmla="*/ 5 h 5"/>
                <a:gd name="T18" fmla="*/ 3 w 4"/>
                <a:gd name="T19" fmla="*/ 3 h 5"/>
                <a:gd name="T20" fmla="*/ 4 w 4"/>
                <a:gd name="T21" fmla="*/ 1 h 5"/>
                <a:gd name="T22" fmla="*/ 3 w 4"/>
                <a:gd name="T23" fmla="*/ 0 h 5"/>
                <a:gd name="T24" fmla="*/ 3 w 4"/>
                <a:gd name="T25" fmla="*/ 0 h 5"/>
                <a:gd name="T26" fmla="*/ 3 w 4"/>
                <a:gd name="T27" fmla="*/ 1 h 5"/>
                <a:gd name="T28" fmla="*/ 2 w 4"/>
                <a:gd name="T2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5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2" y="4"/>
                    <a:pt x="3" y="3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2" name="Freeform 71">
              <a:extLst>
                <a:ext uri="{FF2B5EF4-FFF2-40B4-BE49-F238E27FC236}">
                  <a16:creationId xmlns:a16="http://schemas.microsoft.com/office/drawing/2014/main" xmlns="" id="{9F7646F5-0C97-4AB2-9F74-47A5DC5CD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8" y="127"/>
              <a:ext cx="4" cy="6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0 h 3"/>
                <a:gd name="T4" fmla="*/ 0 w 2"/>
                <a:gd name="T5" fmla="*/ 1 h 3"/>
                <a:gd name="T6" fmla="*/ 0 w 2"/>
                <a:gd name="T7" fmla="*/ 1 h 3"/>
                <a:gd name="T8" fmla="*/ 0 w 2"/>
                <a:gd name="T9" fmla="*/ 2 h 3"/>
                <a:gd name="T10" fmla="*/ 0 w 2"/>
                <a:gd name="T11" fmla="*/ 2 h 3"/>
                <a:gd name="T12" fmla="*/ 1 w 2"/>
                <a:gd name="T13" fmla="*/ 3 h 3"/>
                <a:gd name="T14" fmla="*/ 1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0 h 3"/>
                <a:gd name="T22" fmla="*/ 1 w 2"/>
                <a:gd name="T23" fmla="*/ 0 h 3"/>
                <a:gd name="T24" fmla="*/ 1 w 2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3" name="Freeform 72">
              <a:extLst>
                <a:ext uri="{FF2B5EF4-FFF2-40B4-BE49-F238E27FC236}">
                  <a16:creationId xmlns:a16="http://schemas.microsoft.com/office/drawing/2014/main" xmlns="" id="{5B70CBB8-E2B9-44D8-8A5F-5E134025FB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" y="105"/>
              <a:ext cx="74" cy="77"/>
            </a:xfrm>
            <a:custGeom>
              <a:avLst/>
              <a:gdLst>
                <a:gd name="T0" fmla="*/ 32 w 36"/>
                <a:gd name="T1" fmla="*/ 23 h 36"/>
                <a:gd name="T2" fmla="*/ 35 w 36"/>
                <a:gd name="T3" fmla="*/ 22 h 36"/>
                <a:gd name="T4" fmla="*/ 35 w 36"/>
                <a:gd name="T5" fmla="*/ 27 h 36"/>
                <a:gd name="T6" fmla="*/ 35 w 36"/>
                <a:gd name="T7" fmla="*/ 33 h 36"/>
                <a:gd name="T8" fmla="*/ 35 w 36"/>
                <a:gd name="T9" fmla="*/ 35 h 36"/>
                <a:gd name="T10" fmla="*/ 31 w 36"/>
                <a:gd name="T11" fmla="*/ 35 h 36"/>
                <a:gd name="T12" fmla="*/ 28 w 36"/>
                <a:gd name="T13" fmla="*/ 33 h 36"/>
                <a:gd name="T14" fmla="*/ 26 w 36"/>
                <a:gd name="T15" fmla="*/ 32 h 36"/>
                <a:gd name="T16" fmla="*/ 31 w 36"/>
                <a:gd name="T17" fmla="*/ 28 h 36"/>
                <a:gd name="T18" fmla="*/ 26 w 36"/>
                <a:gd name="T19" fmla="*/ 25 h 36"/>
                <a:gd name="T20" fmla="*/ 27 w 36"/>
                <a:gd name="T21" fmla="*/ 26 h 36"/>
                <a:gd name="T22" fmla="*/ 26 w 36"/>
                <a:gd name="T23" fmla="*/ 29 h 36"/>
                <a:gd name="T24" fmla="*/ 23 w 36"/>
                <a:gd name="T25" fmla="*/ 33 h 36"/>
                <a:gd name="T26" fmla="*/ 21 w 36"/>
                <a:gd name="T27" fmla="*/ 36 h 36"/>
                <a:gd name="T28" fmla="*/ 19 w 36"/>
                <a:gd name="T29" fmla="*/ 35 h 36"/>
                <a:gd name="T30" fmla="*/ 15 w 36"/>
                <a:gd name="T31" fmla="*/ 35 h 36"/>
                <a:gd name="T32" fmla="*/ 15 w 36"/>
                <a:gd name="T33" fmla="*/ 30 h 36"/>
                <a:gd name="T34" fmla="*/ 19 w 36"/>
                <a:gd name="T35" fmla="*/ 29 h 36"/>
                <a:gd name="T36" fmla="*/ 20 w 36"/>
                <a:gd name="T37" fmla="*/ 24 h 36"/>
                <a:gd name="T38" fmla="*/ 19 w 36"/>
                <a:gd name="T39" fmla="*/ 22 h 36"/>
                <a:gd name="T40" fmla="*/ 18 w 36"/>
                <a:gd name="T41" fmla="*/ 23 h 36"/>
                <a:gd name="T42" fmla="*/ 15 w 36"/>
                <a:gd name="T43" fmla="*/ 26 h 36"/>
                <a:gd name="T44" fmla="*/ 13 w 36"/>
                <a:gd name="T45" fmla="*/ 29 h 36"/>
                <a:gd name="T46" fmla="*/ 9 w 36"/>
                <a:gd name="T47" fmla="*/ 35 h 36"/>
                <a:gd name="T48" fmla="*/ 6 w 36"/>
                <a:gd name="T49" fmla="*/ 34 h 36"/>
                <a:gd name="T50" fmla="*/ 2 w 36"/>
                <a:gd name="T51" fmla="*/ 36 h 36"/>
                <a:gd name="T52" fmla="*/ 4 w 36"/>
                <a:gd name="T53" fmla="*/ 31 h 36"/>
                <a:gd name="T54" fmla="*/ 2 w 36"/>
                <a:gd name="T55" fmla="*/ 28 h 36"/>
                <a:gd name="T56" fmla="*/ 7 w 36"/>
                <a:gd name="T57" fmla="*/ 28 h 36"/>
                <a:gd name="T58" fmla="*/ 8 w 36"/>
                <a:gd name="T59" fmla="*/ 23 h 36"/>
                <a:gd name="T60" fmla="*/ 7 w 36"/>
                <a:gd name="T61" fmla="*/ 25 h 36"/>
                <a:gd name="T62" fmla="*/ 2 w 36"/>
                <a:gd name="T63" fmla="*/ 17 h 36"/>
                <a:gd name="T64" fmla="*/ 1 w 36"/>
                <a:gd name="T65" fmla="*/ 11 h 36"/>
                <a:gd name="T66" fmla="*/ 1 w 36"/>
                <a:gd name="T67" fmla="*/ 8 h 36"/>
                <a:gd name="T68" fmla="*/ 2 w 36"/>
                <a:gd name="T69" fmla="*/ 5 h 36"/>
                <a:gd name="T70" fmla="*/ 1 w 36"/>
                <a:gd name="T71" fmla="*/ 2 h 36"/>
                <a:gd name="T72" fmla="*/ 6 w 36"/>
                <a:gd name="T73" fmla="*/ 8 h 36"/>
                <a:gd name="T74" fmla="*/ 6 w 36"/>
                <a:gd name="T75" fmla="*/ 15 h 36"/>
                <a:gd name="T76" fmla="*/ 10 w 36"/>
                <a:gd name="T77" fmla="*/ 14 h 36"/>
                <a:gd name="T78" fmla="*/ 10 w 36"/>
                <a:gd name="T79" fmla="*/ 11 h 36"/>
                <a:gd name="T80" fmla="*/ 9 w 36"/>
                <a:gd name="T81" fmla="*/ 4 h 36"/>
                <a:gd name="T82" fmla="*/ 10 w 36"/>
                <a:gd name="T83" fmla="*/ 2 h 36"/>
                <a:gd name="T84" fmla="*/ 12 w 36"/>
                <a:gd name="T85" fmla="*/ 2 h 36"/>
                <a:gd name="T86" fmla="*/ 13 w 36"/>
                <a:gd name="T87" fmla="*/ 0 h 36"/>
                <a:gd name="T88" fmla="*/ 14 w 36"/>
                <a:gd name="T89" fmla="*/ 1 h 36"/>
                <a:gd name="T90" fmla="*/ 17 w 36"/>
                <a:gd name="T91" fmla="*/ 1 h 36"/>
                <a:gd name="T92" fmla="*/ 18 w 36"/>
                <a:gd name="T93" fmla="*/ 3 h 36"/>
                <a:gd name="T94" fmla="*/ 18 w 36"/>
                <a:gd name="T95" fmla="*/ 9 h 36"/>
                <a:gd name="T96" fmla="*/ 29 w 36"/>
                <a:gd name="T97" fmla="*/ 15 h 36"/>
                <a:gd name="T98" fmla="*/ 20 w 36"/>
                <a:gd name="T99" fmla="*/ 6 h 36"/>
                <a:gd name="T100" fmla="*/ 31 w 36"/>
                <a:gd name="T101" fmla="*/ 2 h 36"/>
                <a:gd name="T102" fmla="*/ 35 w 36"/>
                <a:gd name="T103" fmla="*/ 4 h 36"/>
                <a:gd name="T104" fmla="*/ 24 w 36"/>
                <a:gd name="T105" fmla="*/ 5 h 36"/>
                <a:gd name="T106" fmla="*/ 31 w 36"/>
                <a:gd name="T107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6">
                  <a:moveTo>
                    <a:pt x="30" y="19"/>
                  </a:moveTo>
                  <a:cubicBezTo>
                    <a:pt x="30" y="19"/>
                    <a:pt x="30" y="19"/>
                    <a:pt x="30" y="19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2"/>
                    <a:pt x="32" y="23"/>
                    <a:pt x="32" y="23"/>
                  </a:cubicBezTo>
                  <a:cubicBezTo>
                    <a:pt x="33" y="23"/>
                    <a:pt x="33" y="23"/>
                    <a:pt x="34" y="22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5" y="21"/>
                    <a:pt x="35" y="22"/>
                    <a:pt x="35" y="22"/>
                  </a:cubicBezTo>
                  <a:cubicBezTo>
                    <a:pt x="35" y="23"/>
                    <a:pt x="35" y="23"/>
                    <a:pt x="35" y="24"/>
                  </a:cubicBezTo>
                  <a:cubicBezTo>
                    <a:pt x="35" y="25"/>
                    <a:pt x="35" y="25"/>
                    <a:pt x="35" y="26"/>
                  </a:cubicBezTo>
                  <a:cubicBezTo>
                    <a:pt x="35" y="26"/>
                    <a:pt x="35" y="26"/>
                    <a:pt x="35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30"/>
                    <a:pt x="35" y="30"/>
                    <a:pt x="35" y="31"/>
                  </a:cubicBezTo>
                  <a:cubicBezTo>
                    <a:pt x="35" y="31"/>
                    <a:pt x="35" y="32"/>
                    <a:pt x="35" y="32"/>
                  </a:cubicBezTo>
                  <a:cubicBezTo>
                    <a:pt x="35" y="32"/>
                    <a:pt x="35" y="33"/>
                    <a:pt x="35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5"/>
                    <a:pt x="33" y="35"/>
                    <a:pt x="32" y="34"/>
                  </a:cubicBezTo>
                  <a:cubicBezTo>
                    <a:pt x="32" y="35"/>
                    <a:pt x="32" y="35"/>
                    <a:pt x="31" y="35"/>
                  </a:cubicBezTo>
                  <a:cubicBezTo>
                    <a:pt x="30" y="35"/>
                    <a:pt x="29" y="35"/>
                    <a:pt x="29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8" y="36"/>
                    <a:pt x="28" y="35"/>
                    <a:pt x="28" y="35"/>
                  </a:cubicBezTo>
                  <a:cubicBezTo>
                    <a:pt x="28" y="34"/>
                    <a:pt x="28" y="33"/>
                    <a:pt x="28" y="33"/>
                  </a:cubicBezTo>
                  <a:cubicBezTo>
                    <a:pt x="28" y="32"/>
                    <a:pt x="27" y="32"/>
                    <a:pt x="27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7" y="31"/>
                    <a:pt x="27" y="30"/>
                  </a:cubicBezTo>
                  <a:cubicBezTo>
                    <a:pt x="27" y="30"/>
                    <a:pt x="28" y="29"/>
                    <a:pt x="29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7"/>
                    <a:pt x="31" y="27"/>
                    <a:pt x="30" y="27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6"/>
                    <a:pt x="28" y="26"/>
                    <a:pt x="27" y="25"/>
                  </a:cubicBezTo>
                  <a:cubicBezTo>
                    <a:pt x="27" y="25"/>
                    <a:pt x="26" y="25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5" y="25"/>
                    <a:pt x="25" y="25"/>
                  </a:cubicBezTo>
                  <a:cubicBezTo>
                    <a:pt x="25" y="26"/>
                    <a:pt x="26" y="26"/>
                    <a:pt x="26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7"/>
                  </a:cubicBezTo>
                  <a:cubicBezTo>
                    <a:pt x="27" y="27"/>
                    <a:pt x="27" y="28"/>
                    <a:pt x="27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1"/>
                    <a:pt x="25" y="32"/>
                    <a:pt x="24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3" y="33"/>
                    <a:pt x="23" y="34"/>
                    <a:pt x="23" y="34"/>
                  </a:cubicBezTo>
                  <a:cubicBezTo>
                    <a:pt x="22" y="34"/>
                    <a:pt x="22" y="35"/>
                    <a:pt x="22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0" y="36"/>
                    <a:pt x="20" y="36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5"/>
                    <a:pt x="15" y="35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4" y="35"/>
                    <a:pt x="14" y="35"/>
                  </a:cubicBezTo>
                  <a:cubicBezTo>
                    <a:pt x="14" y="34"/>
                    <a:pt x="15" y="32"/>
                    <a:pt x="16" y="31"/>
                  </a:cubicBezTo>
                  <a:cubicBezTo>
                    <a:pt x="16" y="30"/>
                    <a:pt x="16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9"/>
                    <a:pt x="19" y="29"/>
                  </a:cubicBezTo>
                  <a:cubicBezTo>
                    <a:pt x="20" y="30"/>
                    <a:pt x="20" y="30"/>
                    <a:pt x="21" y="30"/>
                  </a:cubicBezTo>
                  <a:cubicBezTo>
                    <a:pt x="21" y="30"/>
                    <a:pt x="22" y="29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21" y="22"/>
                    <a:pt x="21" y="22"/>
                    <a:pt x="21" y="21"/>
                  </a:cubicBezTo>
                  <a:cubicBezTo>
                    <a:pt x="21" y="21"/>
                    <a:pt x="21" y="21"/>
                    <a:pt x="20" y="21"/>
                  </a:cubicBezTo>
                  <a:cubicBezTo>
                    <a:pt x="20" y="21"/>
                    <a:pt x="19" y="21"/>
                    <a:pt x="19" y="22"/>
                  </a:cubicBezTo>
                  <a:cubicBezTo>
                    <a:pt x="18" y="22"/>
                    <a:pt x="17" y="22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4"/>
                    <a:pt x="18" y="24"/>
                  </a:cubicBezTo>
                  <a:cubicBezTo>
                    <a:pt x="18" y="24"/>
                    <a:pt x="17" y="24"/>
                    <a:pt x="17" y="25"/>
                  </a:cubicBezTo>
                  <a:cubicBezTo>
                    <a:pt x="16" y="25"/>
                    <a:pt x="16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4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30"/>
                    <a:pt x="12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2"/>
                    <a:pt x="10" y="33"/>
                    <a:pt x="9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3" y="35"/>
                    <a:pt x="3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4"/>
                  </a:cubicBezTo>
                  <a:cubicBezTo>
                    <a:pt x="2" y="33"/>
                    <a:pt x="3" y="33"/>
                    <a:pt x="3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0"/>
                  </a:cubicBezTo>
                  <a:cubicBezTo>
                    <a:pt x="4" y="30"/>
                    <a:pt x="3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7"/>
                    <a:pt x="4" y="27"/>
                    <a:pt x="4" y="27"/>
                  </a:cubicBezTo>
                  <a:cubicBezTo>
                    <a:pt x="5" y="27"/>
                    <a:pt x="5" y="27"/>
                    <a:pt x="6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8" y="28"/>
                    <a:pt x="9" y="27"/>
                    <a:pt x="10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11" y="23"/>
                    <a:pt x="10" y="22"/>
                    <a:pt x="9" y="22"/>
                  </a:cubicBezTo>
                  <a:cubicBezTo>
                    <a:pt x="9" y="22"/>
                    <a:pt x="8" y="23"/>
                    <a:pt x="8" y="23"/>
                  </a:cubicBezTo>
                  <a:cubicBezTo>
                    <a:pt x="8" y="23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6" y="24"/>
                  </a:cubicBezTo>
                  <a:cubicBezTo>
                    <a:pt x="6" y="24"/>
                    <a:pt x="5" y="23"/>
                    <a:pt x="5" y="23"/>
                  </a:cubicBezTo>
                  <a:cubicBezTo>
                    <a:pt x="4" y="22"/>
                    <a:pt x="4" y="21"/>
                    <a:pt x="4" y="20"/>
                  </a:cubicBezTo>
                  <a:cubicBezTo>
                    <a:pt x="3" y="18"/>
                    <a:pt x="2" y="18"/>
                    <a:pt x="2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1" y="15"/>
                    <a:pt x="1" y="14"/>
                  </a:cubicBezTo>
                  <a:cubicBezTo>
                    <a:pt x="1" y="13"/>
                    <a:pt x="1" y="13"/>
                    <a:pt x="2" y="13"/>
                  </a:cubicBezTo>
                  <a:cubicBezTo>
                    <a:pt x="1" y="12"/>
                    <a:pt x="1" y="12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0" y="10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3" y="2"/>
                    <a:pt x="4" y="3"/>
                    <a:pt x="5" y="4"/>
                  </a:cubicBezTo>
                  <a:cubicBezTo>
                    <a:pt x="6" y="5"/>
                    <a:pt x="6" y="6"/>
                    <a:pt x="6" y="8"/>
                  </a:cubicBezTo>
                  <a:cubicBezTo>
                    <a:pt x="7" y="9"/>
                    <a:pt x="8" y="9"/>
                    <a:pt x="8" y="10"/>
                  </a:cubicBezTo>
                  <a:cubicBezTo>
                    <a:pt x="8" y="11"/>
                    <a:pt x="7" y="12"/>
                    <a:pt x="7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6" y="14"/>
                    <a:pt x="6" y="15"/>
                  </a:cubicBezTo>
                  <a:cubicBezTo>
                    <a:pt x="6" y="15"/>
                    <a:pt x="6" y="16"/>
                    <a:pt x="7" y="17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9" y="18"/>
                    <a:pt x="10" y="1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9" y="9"/>
                  </a:cubicBezTo>
                  <a:cubicBezTo>
                    <a:pt x="8" y="7"/>
                    <a:pt x="7" y="6"/>
                    <a:pt x="7" y="5"/>
                  </a:cubicBezTo>
                  <a:cubicBezTo>
                    <a:pt x="7" y="5"/>
                    <a:pt x="8" y="4"/>
                    <a:pt x="9" y="4"/>
                  </a:cubicBezTo>
                  <a:cubicBezTo>
                    <a:pt x="9" y="4"/>
                    <a:pt x="9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20" y="5"/>
                    <a:pt x="20" y="6"/>
                  </a:cubicBezTo>
                  <a:cubicBezTo>
                    <a:pt x="20" y="7"/>
                    <a:pt x="19" y="8"/>
                    <a:pt x="18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3"/>
                    <a:pt x="20" y="14"/>
                    <a:pt x="23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4"/>
                    <a:pt x="27" y="15"/>
                    <a:pt x="29" y="15"/>
                  </a:cubicBezTo>
                  <a:cubicBezTo>
                    <a:pt x="30" y="16"/>
                    <a:pt x="31" y="16"/>
                    <a:pt x="31" y="16"/>
                  </a:cubicBezTo>
                  <a:cubicBezTo>
                    <a:pt x="32" y="16"/>
                    <a:pt x="32" y="16"/>
                    <a:pt x="32" y="15"/>
                  </a:cubicBezTo>
                  <a:cubicBezTo>
                    <a:pt x="32" y="15"/>
                    <a:pt x="31" y="14"/>
                    <a:pt x="28" y="14"/>
                  </a:cubicBezTo>
                  <a:cubicBezTo>
                    <a:pt x="23" y="12"/>
                    <a:pt x="20" y="10"/>
                    <a:pt x="20" y="6"/>
                  </a:cubicBezTo>
                  <a:cubicBezTo>
                    <a:pt x="20" y="3"/>
                    <a:pt x="23" y="1"/>
                    <a:pt x="26" y="1"/>
                  </a:cubicBezTo>
                  <a:cubicBezTo>
                    <a:pt x="27" y="1"/>
                    <a:pt x="28" y="1"/>
                    <a:pt x="29" y="1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2"/>
                    <a:pt x="32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4" y="1"/>
                    <a:pt x="34" y="2"/>
                  </a:cubicBezTo>
                  <a:cubicBezTo>
                    <a:pt x="35" y="2"/>
                    <a:pt x="35" y="3"/>
                    <a:pt x="35" y="4"/>
                  </a:cubicBezTo>
                  <a:cubicBezTo>
                    <a:pt x="35" y="5"/>
                    <a:pt x="35" y="5"/>
                    <a:pt x="34" y="6"/>
                  </a:cubicBezTo>
                  <a:cubicBezTo>
                    <a:pt x="33" y="7"/>
                    <a:pt x="32" y="7"/>
                    <a:pt x="31" y="7"/>
                  </a:cubicBezTo>
                  <a:cubicBezTo>
                    <a:pt x="30" y="7"/>
                    <a:pt x="28" y="7"/>
                    <a:pt x="26" y="5"/>
                  </a:cubicBezTo>
                  <a:cubicBezTo>
                    <a:pt x="25" y="5"/>
                    <a:pt x="25" y="5"/>
                    <a:pt x="24" y="5"/>
                  </a:cubicBezTo>
                  <a:cubicBezTo>
                    <a:pt x="24" y="5"/>
                    <a:pt x="23" y="5"/>
                    <a:pt x="23" y="6"/>
                  </a:cubicBezTo>
                  <a:cubicBezTo>
                    <a:pt x="23" y="6"/>
                    <a:pt x="24" y="7"/>
                    <a:pt x="25" y="7"/>
                  </a:cubicBezTo>
                  <a:cubicBezTo>
                    <a:pt x="26" y="7"/>
                    <a:pt x="27" y="8"/>
                    <a:pt x="27" y="8"/>
                  </a:cubicBezTo>
                  <a:cubicBezTo>
                    <a:pt x="29" y="9"/>
                    <a:pt x="30" y="9"/>
                    <a:pt x="31" y="10"/>
                  </a:cubicBezTo>
                  <a:cubicBezTo>
                    <a:pt x="34" y="11"/>
                    <a:pt x="36" y="13"/>
                    <a:pt x="36" y="15"/>
                  </a:cubicBezTo>
                  <a:cubicBezTo>
                    <a:pt x="36" y="17"/>
                    <a:pt x="34" y="19"/>
                    <a:pt x="32" y="19"/>
                  </a:cubicBezTo>
                  <a:cubicBezTo>
                    <a:pt x="31" y="19"/>
                    <a:pt x="31" y="19"/>
                    <a:pt x="30" y="19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4" name="Freeform 73">
              <a:extLst>
                <a:ext uri="{FF2B5EF4-FFF2-40B4-BE49-F238E27FC236}">
                  <a16:creationId xmlns:a16="http://schemas.microsoft.com/office/drawing/2014/main" xmlns="" id="{CE5B17AA-BE93-482A-A710-5125DB0148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1" y="108"/>
              <a:ext cx="64" cy="69"/>
            </a:xfrm>
            <a:custGeom>
              <a:avLst/>
              <a:gdLst>
                <a:gd name="T0" fmla="*/ 30 w 31"/>
                <a:gd name="T1" fmla="*/ 30 h 33"/>
                <a:gd name="T2" fmla="*/ 30 w 31"/>
                <a:gd name="T3" fmla="*/ 28 h 33"/>
                <a:gd name="T4" fmla="*/ 30 w 31"/>
                <a:gd name="T5" fmla="*/ 25 h 33"/>
                <a:gd name="T6" fmla="*/ 31 w 31"/>
                <a:gd name="T7" fmla="*/ 25 h 33"/>
                <a:gd name="T8" fmla="*/ 30 w 31"/>
                <a:gd name="T9" fmla="*/ 23 h 33"/>
                <a:gd name="T10" fmla="*/ 24 w 31"/>
                <a:gd name="T11" fmla="*/ 16 h 33"/>
                <a:gd name="T12" fmla="*/ 29 w 31"/>
                <a:gd name="T13" fmla="*/ 17 h 33"/>
                <a:gd name="T14" fmla="*/ 29 w 31"/>
                <a:gd name="T15" fmla="*/ 11 h 33"/>
                <a:gd name="T16" fmla="*/ 25 w 31"/>
                <a:gd name="T17" fmla="*/ 9 h 33"/>
                <a:gd name="T18" fmla="*/ 25 w 31"/>
                <a:gd name="T19" fmla="*/ 10 h 33"/>
                <a:gd name="T20" fmla="*/ 21 w 31"/>
                <a:gd name="T21" fmla="*/ 7 h 33"/>
                <a:gd name="T22" fmla="*/ 21 w 31"/>
                <a:gd name="T23" fmla="*/ 8 h 33"/>
                <a:gd name="T24" fmla="*/ 26 w 31"/>
                <a:gd name="T25" fmla="*/ 4 h 33"/>
                <a:gd name="T26" fmla="*/ 29 w 31"/>
                <a:gd name="T27" fmla="*/ 4 h 33"/>
                <a:gd name="T28" fmla="*/ 24 w 31"/>
                <a:gd name="T29" fmla="*/ 2 h 33"/>
                <a:gd name="T30" fmla="*/ 31 w 31"/>
                <a:gd name="T31" fmla="*/ 1 h 33"/>
                <a:gd name="T32" fmla="*/ 29 w 31"/>
                <a:gd name="T33" fmla="*/ 2 h 33"/>
                <a:gd name="T34" fmla="*/ 25 w 31"/>
                <a:gd name="T35" fmla="*/ 11 h 33"/>
                <a:gd name="T36" fmla="*/ 21 w 31"/>
                <a:gd name="T37" fmla="*/ 14 h 33"/>
                <a:gd name="T38" fmla="*/ 12 w 31"/>
                <a:gd name="T39" fmla="*/ 18 h 33"/>
                <a:gd name="T40" fmla="*/ 8 w 31"/>
                <a:gd name="T41" fmla="*/ 16 h 33"/>
                <a:gd name="T42" fmla="*/ 9 w 31"/>
                <a:gd name="T43" fmla="*/ 14 h 33"/>
                <a:gd name="T44" fmla="*/ 10 w 31"/>
                <a:gd name="T45" fmla="*/ 17 h 33"/>
                <a:gd name="T46" fmla="*/ 13 w 31"/>
                <a:gd name="T47" fmla="*/ 16 h 33"/>
                <a:gd name="T48" fmla="*/ 13 w 31"/>
                <a:gd name="T49" fmla="*/ 14 h 33"/>
                <a:gd name="T50" fmla="*/ 15 w 31"/>
                <a:gd name="T51" fmla="*/ 14 h 33"/>
                <a:gd name="T52" fmla="*/ 13 w 31"/>
                <a:gd name="T53" fmla="*/ 12 h 33"/>
                <a:gd name="T54" fmla="*/ 14 w 31"/>
                <a:gd name="T55" fmla="*/ 6 h 33"/>
                <a:gd name="T56" fmla="*/ 15 w 31"/>
                <a:gd name="T57" fmla="*/ 7 h 33"/>
                <a:gd name="T58" fmla="*/ 14 w 31"/>
                <a:gd name="T59" fmla="*/ 3 h 33"/>
                <a:gd name="T60" fmla="*/ 14 w 31"/>
                <a:gd name="T61" fmla="*/ 1 h 33"/>
                <a:gd name="T62" fmla="*/ 12 w 31"/>
                <a:gd name="T63" fmla="*/ 2 h 33"/>
                <a:gd name="T64" fmla="*/ 10 w 31"/>
                <a:gd name="T65" fmla="*/ 1 h 33"/>
                <a:gd name="T66" fmla="*/ 9 w 31"/>
                <a:gd name="T67" fmla="*/ 3 h 33"/>
                <a:gd name="T68" fmla="*/ 7 w 31"/>
                <a:gd name="T69" fmla="*/ 3 h 33"/>
                <a:gd name="T70" fmla="*/ 5 w 31"/>
                <a:gd name="T71" fmla="*/ 5 h 33"/>
                <a:gd name="T72" fmla="*/ 7 w 31"/>
                <a:gd name="T73" fmla="*/ 6 h 33"/>
                <a:gd name="T74" fmla="*/ 8 w 31"/>
                <a:gd name="T75" fmla="*/ 10 h 33"/>
                <a:gd name="T76" fmla="*/ 8 w 31"/>
                <a:gd name="T77" fmla="*/ 12 h 33"/>
                <a:gd name="T78" fmla="*/ 9 w 31"/>
                <a:gd name="T79" fmla="*/ 22 h 33"/>
                <a:gd name="T80" fmla="*/ 3 w 31"/>
                <a:gd name="T81" fmla="*/ 31 h 33"/>
                <a:gd name="T82" fmla="*/ 5 w 31"/>
                <a:gd name="T83" fmla="*/ 30 h 33"/>
                <a:gd name="T84" fmla="*/ 6 w 31"/>
                <a:gd name="T85" fmla="*/ 31 h 33"/>
                <a:gd name="T86" fmla="*/ 7 w 31"/>
                <a:gd name="T87" fmla="*/ 27 h 33"/>
                <a:gd name="T88" fmla="*/ 9 w 31"/>
                <a:gd name="T89" fmla="*/ 26 h 33"/>
                <a:gd name="T90" fmla="*/ 10 w 31"/>
                <a:gd name="T91" fmla="*/ 26 h 33"/>
                <a:gd name="T92" fmla="*/ 12 w 31"/>
                <a:gd name="T93" fmla="*/ 23 h 33"/>
                <a:gd name="T94" fmla="*/ 13 w 31"/>
                <a:gd name="T95" fmla="*/ 22 h 33"/>
                <a:gd name="T96" fmla="*/ 14 w 31"/>
                <a:gd name="T97" fmla="*/ 19 h 33"/>
                <a:gd name="T98" fmla="*/ 17 w 31"/>
                <a:gd name="T99" fmla="*/ 18 h 33"/>
                <a:gd name="T100" fmla="*/ 19 w 31"/>
                <a:gd name="T101" fmla="*/ 17 h 33"/>
                <a:gd name="T102" fmla="*/ 20 w 31"/>
                <a:gd name="T103" fmla="*/ 18 h 33"/>
                <a:gd name="T104" fmla="*/ 26 w 31"/>
                <a:gd name="T105" fmla="*/ 33 h 33"/>
                <a:gd name="T106" fmla="*/ 28 w 31"/>
                <a:gd name="T107" fmla="*/ 32 h 33"/>
                <a:gd name="T108" fmla="*/ 30 w 31"/>
                <a:gd name="T109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3">
                  <a:moveTo>
                    <a:pt x="31" y="33"/>
                  </a:moveTo>
                  <a:cubicBezTo>
                    <a:pt x="31" y="32"/>
                    <a:pt x="31" y="32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1"/>
                    <a:pt x="31" y="31"/>
                    <a:pt x="31" y="30"/>
                  </a:cubicBezTo>
                  <a:cubicBezTo>
                    <a:pt x="31" y="30"/>
                    <a:pt x="31" y="30"/>
                    <a:pt x="30" y="3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0" y="28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8"/>
                    <a:pt x="31" y="28"/>
                    <a:pt x="31" y="28"/>
                  </a:cubicBezTo>
                  <a:cubicBezTo>
                    <a:pt x="31" y="28"/>
                    <a:pt x="31" y="28"/>
                    <a:pt x="31" y="27"/>
                  </a:cubicBezTo>
                  <a:cubicBezTo>
                    <a:pt x="31" y="26"/>
                    <a:pt x="31" y="26"/>
                    <a:pt x="30" y="26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0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8" y="23"/>
                    <a:pt x="27" y="22"/>
                    <a:pt x="27" y="21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8"/>
                    <a:pt x="25" y="17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6"/>
                    <a:pt x="25" y="16"/>
                    <a:pt x="26" y="16"/>
                  </a:cubicBezTo>
                  <a:cubicBezTo>
                    <a:pt x="27" y="17"/>
                    <a:pt x="28" y="17"/>
                    <a:pt x="29" y="17"/>
                  </a:cubicBezTo>
                  <a:cubicBezTo>
                    <a:pt x="30" y="17"/>
                    <a:pt x="31" y="16"/>
                    <a:pt x="31" y="14"/>
                  </a:cubicBezTo>
                  <a:cubicBezTo>
                    <a:pt x="31" y="14"/>
                    <a:pt x="31" y="13"/>
                    <a:pt x="31" y="12"/>
                  </a:cubicBezTo>
                  <a:cubicBezTo>
                    <a:pt x="30" y="11"/>
                    <a:pt x="30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9"/>
                    <a:pt x="26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10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8"/>
                    <a:pt x="23" y="8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0" y="8"/>
                    <a:pt x="20" y="7"/>
                  </a:cubicBezTo>
                  <a:cubicBezTo>
                    <a:pt x="19" y="6"/>
                    <a:pt x="19" y="6"/>
                    <a:pt x="19" y="5"/>
                  </a:cubicBezTo>
                  <a:cubicBezTo>
                    <a:pt x="19" y="4"/>
                    <a:pt x="20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5"/>
                    <a:pt x="27" y="5"/>
                    <a:pt x="28" y="5"/>
                  </a:cubicBezTo>
                  <a:cubicBezTo>
                    <a:pt x="28" y="5"/>
                    <a:pt x="28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7" y="4"/>
                    <a:pt x="26" y="3"/>
                  </a:cubicBezTo>
                  <a:cubicBezTo>
                    <a:pt x="25" y="3"/>
                    <a:pt x="25" y="2"/>
                    <a:pt x="2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30" y="3"/>
                    <a:pt x="31" y="3"/>
                    <a:pt x="31" y="2"/>
                  </a:cubicBezTo>
                  <a:cubicBezTo>
                    <a:pt x="31" y="2"/>
                    <a:pt x="31" y="2"/>
                    <a:pt x="31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4" y="1"/>
                    <a:pt x="23" y="1"/>
                  </a:cubicBezTo>
                  <a:cubicBezTo>
                    <a:pt x="20" y="1"/>
                    <a:pt x="18" y="3"/>
                    <a:pt x="18" y="5"/>
                  </a:cubicBezTo>
                  <a:cubicBezTo>
                    <a:pt x="18" y="8"/>
                    <a:pt x="20" y="9"/>
                    <a:pt x="25" y="11"/>
                  </a:cubicBezTo>
                  <a:cubicBezTo>
                    <a:pt x="29" y="13"/>
                    <a:pt x="30" y="13"/>
                    <a:pt x="30" y="14"/>
                  </a:cubicBezTo>
                  <a:cubicBezTo>
                    <a:pt x="30" y="15"/>
                    <a:pt x="29" y="16"/>
                    <a:pt x="28" y="16"/>
                  </a:cubicBezTo>
                  <a:cubicBezTo>
                    <a:pt x="28" y="16"/>
                    <a:pt x="28" y="16"/>
                    <a:pt x="28" y="15"/>
                  </a:cubicBezTo>
                  <a:cubicBezTo>
                    <a:pt x="27" y="15"/>
                    <a:pt x="27" y="15"/>
                    <a:pt x="25" y="15"/>
                  </a:cubicBezTo>
                  <a:cubicBezTo>
                    <a:pt x="24" y="15"/>
                    <a:pt x="23" y="14"/>
                    <a:pt x="21" y="14"/>
                  </a:cubicBezTo>
                  <a:cubicBezTo>
                    <a:pt x="18" y="14"/>
                    <a:pt x="16" y="15"/>
                    <a:pt x="14" y="17"/>
                  </a:cubicBezTo>
                  <a:cubicBezTo>
                    <a:pt x="14" y="17"/>
                    <a:pt x="14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8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5"/>
                  </a:cubicBezTo>
                  <a:cubicBezTo>
                    <a:pt x="8" y="15"/>
                    <a:pt x="8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5"/>
                  </a:cubicBezTo>
                  <a:cubicBezTo>
                    <a:pt x="9" y="15"/>
                    <a:pt x="9" y="16"/>
                    <a:pt x="10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6"/>
                    <a:pt x="11" y="15"/>
                  </a:cubicBezTo>
                  <a:cubicBezTo>
                    <a:pt x="11" y="15"/>
                    <a:pt x="11" y="14"/>
                    <a:pt x="12" y="14"/>
                  </a:cubicBezTo>
                  <a:cubicBezTo>
                    <a:pt x="12" y="14"/>
                    <a:pt x="12" y="14"/>
                    <a:pt x="12" y="15"/>
                  </a:cubicBezTo>
                  <a:cubicBezTo>
                    <a:pt x="12" y="15"/>
                    <a:pt x="12" y="15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4" y="13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14" y="10"/>
                    <a:pt x="14" y="9"/>
                    <a:pt x="14" y="8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5" y="4"/>
                    <a:pt x="5" y="5"/>
                  </a:cubicBezTo>
                  <a:cubicBezTo>
                    <a:pt x="5" y="5"/>
                    <a:pt x="5" y="6"/>
                    <a:pt x="6" y="6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7" y="12"/>
                    <a:pt x="7" y="15"/>
                  </a:cubicBezTo>
                  <a:cubicBezTo>
                    <a:pt x="7" y="16"/>
                    <a:pt x="8" y="18"/>
                    <a:pt x="8" y="19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2"/>
                  </a:cubicBezTo>
                  <a:cubicBezTo>
                    <a:pt x="9" y="24"/>
                    <a:pt x="6" y="28"/>
                    <a:pt x="2" y="30"/>
                  </a:cubicBezTo>
                  <a:cubicBezTo>
                    <a:pt x="1" y="31"/>
                    <a:pt x="0" y="31"/>
                    <a:pt x="0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4" y="31"/>
                  </a:cubicBezTo>
                  <a:cubicBezTo>
                    <a:pt x="4" y="31"/>
                    <a:pt x="4" y="30"/>
                    <a:pt x="4" y="30"/>
                  </a:cubicBezTo>
                  <a:cubicBezTo>
                    <a:pt x="4" y="30"/>
                    <a:pt x="5" y="30"/>
                    <a:pt x="5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2"/>
                    <a:pt x="5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2"/>
                    <a:pt x="6" y="32"/>
                    <a:pt x="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7"/>
                    <a:pt x="7" y="27"/>
                  </a:cubicBezTo>
                  <a:cubicBezTo>
                    <a:pt x="7" y="27"/>
                    <a:pt x="7" y="27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8" y="28"/>
                  </a:cubicBezTo>
                  <a:cubicBezTo>
                    <a:pt x="8" y="28"/>
                    <a:pt x="9" y="28"/>
                    <a:pt x="9" y="27"/>
                  </a:cubicBezTo>
                  <a:cubicBezTo>
                    <a:pt x="9" y="27"/>
                    <a:pt x="9" y="27"/>
                    <a:pt x="9" y="26"/>
                  </a:cubicBezTo>
                  <a:cubicBezTo>
                    <a:pt x="9" y="26"/>
                    <a:pt x="9" y="26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5"/>
                    <a:pt x="11" y="24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2" y="22"/>
                    <a:pt x="12" y="21"/>
                  </a:cubicBezTo>
                  <a:cubicBezTo>
                    <a:pt x="12" y="21"/>
                    <a:pt x="13" y="20"/>
                    <a:pt x="13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9"/>
                    <a:pt x="15" y="19"/>
                  </a:cubicBezTo>
                  <a:cubicBezTo>
                    <a:pt x="15" y="19"/>
                    <a:pt x="15" y="19"/>
                    <a:pt x="16" y="19"/>
                  </a:cubicBezTo>
                  <a:cubicBezTo>
                    <a:pt x="16" y="19"/>
                    <a:pt x="17" y="19"/>
                    <a:pt x="17" y="18"/>
                  </a:cubicBezTo>
                  <a:cubicBezTo>
                    <a:pt x="17" y="18"/>
                    <a:pt x="17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20" y="18"/>
                    <a:pt x="20" y="18"/>
                  </a:cubicBezTo>
                  <a:cubicBezTo>
                    <a:pt x="20" y="18"/>
                    <a:pt x="20" y="18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8"/>
                  </a:cubicBezTo>
                  <a:cubicBezTo>
                    <a:pt x="23" y="22"/>
                    <a:pt x="24" y="24"/>
                    <a:pt x="26" y="24"/>
                  </a:cubicBezTo>
                  <a:cubicBezTo>
                    <a:pt x="28" y="25"/>
                    <a:pt x="29" y="25"/>
                    <a:pt x="29" y="26"/>
                  </a:cubicBezTo>
                  <a:cubicBezTo>
                    <a:pt x="29" y="27"/>
                    <a:pt x="29" y="28"/>
                    <a:pt x="28" y="29"/>
                  </a:cubicBezTo>
                  <a:cubicBezTo>
                    <a:pt x="27" y="31"/>
                    <a:pt x="26" y="32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3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1"/>
                    <a:pt x="28" y="30"/>
                    <a:pt x="29" y="30"/>
                  </a:cubicBezTo>
                  <a:cubicBezTo>
                    <a:pt x="29" y="30"/>
                    <a:pt x="29" y="30"/>
                    <a:pt x="29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2"/>
                    <a:pt x="31" y="33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5" name="Freeform 74">
              <a:extLst>
                <a:ext uri="{FF2B5EF4-FFF2-40B4-BE49-F238E27FC236}">
                  <a16:creationId xmlns:a16="http://schemas.microsoft.com/office/drawing/2014/main" xmlns="" id="{AFFCB3D5-6791-455A-A609-FC24CA7B5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" y="125"/>
              <a:ext cx="2" cy="6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1 h 3"/>
                <a:gd name="T12" fmla="*/ 1 w 1"/>
                <a:gd name="T13" fmla="*/ 0 h 3"/>
                <a:gd name="T14" fmla="*/ 0 w 1"/>
                <a:gd name="T15" fmla="*/ 0 h 3"/>
                <a:gd name="T16" fmla="*/ 0 w 1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6" name="Freeform 75">
              <a:extLst>
                <a:ext uri="{FF2B5EF4-FFF2-40B4-BE49-F238E27FC236}">
                  <a16:creationId xmlns:a16="http://schemas.microsoft.com/office/drawing/2014/main" xmlns="" id="{EF1B1244-708F-4442-9C5E-2F4CF29BE1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114"/>
              <a:ext cx="18" cy="40"/>
            </a:xfrm>
            <a:custGeom>
              <a:avLst/>
              <a:gdLst>
                <a:gd name="T0" fmla="*/ 2 w 9"/>
                <a:gd name="T1" fmla="*/ 0 h 19"/>
                <a:gd name="T2" fmla="*/ 3 w 9"/>
                <a:gd name="T3" fmla="*/ 0 h 19"/>
                <a:gd name="T4" fmla="*/ 4 w 9"/>
                <a:gd name="T5" fmla="*/ 4 h 19"/>
                <a:gd name="T6" fmla="*/ 4 w 9"/>
                <a:gd name="T7" fmla="*/ 4 h 19"/>
                <a:gd name="T8" fmla="*/ 4 w 9"/>
                <a:gd name="T9" fmla="*/ 6 h 19"/>
                <a:gd name="T10" fmla="*/ 4 w 9"/>
                <a:gd name="T11" fmla="*/ 7 h 19"/>
                <a:gd name="T12" fmla="*/ 7 w 9"/>
                <a:gd name="T13" fmla="*/ 15 h 19"/>
                <a:gd name="T14" fmla="*/ 8 w 9"/>
                <a:gd name="T15" fmla="*/ 14 h 19"/>
                <a:gd name="T16" fmla="*/ 9 w 9"/>
                <a:gd name="T17" fmla="*/ 14 h 19"/>
                <a:gd name="T18" fmla="*/ 9 w 9"/>
                <a:gd name="T19" fmla="*/ 14 h 19"/>
                <a:gd name="T20" fmla="*/ 9 w 9"/>
                <a:gd name="T21" fmla="*/ 15 h 19"/>
                <a:gd name="T22" fmla="*/ 9 w 9"/>
                <a:gd name="T23" fmla="*/ 15 h 19"/>
                <a:gd name="T24" fmla="*/ 9 w 9"/>
                <a:gd name="T25" fmla="*/ 16 h 19"/>
                <a:gd name="T26" fmla="*/ 9 w 9"/>
                <a:gd name="T27" fmla="*/ 17 h 19"/>
                <a:gd name="T28" fmla="*/ 8 w 9"/>
                <a:gd name="T29" fmla="*/ 17 h 19"/>
                <a:gd name="T30" fmla="*/ 7 w 9"/>
                <a:gd name="T31" fmla="*/ 18 h 19"/>
                <a:gd name="T32" fmla="*/ 6 w 9"/>
                <a:gd name="T33" fmla="*/ 18 h 19"/>
                <a:gd name="T34" fmla="*/ 6 w 9"/>
                <a:gd name="T35" fmla="*/ 19 h 19"/>
                <a:gd name="T36" fmla="*/ 6 w 9"/>
                <a:gd name="T37" fmla="*/ 19 h 19"/>
                <a:gd name="T38" fmla="*/ 5 w 9"/>
                <a:gd name="T39" fmla="*/ 18 h 19"/>
                <a:gd name="T40" fmla="*/ 5 w 9"/>
                <a:gd name="T41" fmla="*/ 17 h 19"/>
                <a:gd name="T42" fmla="*/ 5 w 9"/>
                <a:gd name="T43" fmla="*/ 17 h 19"/>
                <a:gd name="T44" fmla="*/ 5 w 9"/>
                <a:gd name="T45" fmla="*/ 17 h 19"/>
                <a:gd name="T46" fmla="*/ 5 w 9"/>
                <a:gd name="T47" fmla="*/ 17 h 19"/>
                <a:gd name="T48" fmla="*/ 6 w 9"/>
                <a:gd name="T49" fmla="*/ 17 h 19"/>
                <a:gd name="T50" fmla="*/ 6 w 9"/>
                <a:gd name="T51" fmla="*/ 17 h 19"/>
                <a:gd name="T52" fmla="*/ 6 w 9"/>
                <a:gd name="T53" fmla="*/ 17 h 19"/>
                <a:gd name="T54" fmla="*/ 6 w 9"/>
                <a:gd name="T55" fmla="*/ 17 h 19"/>
                <a:gd name="T56" fmla="*/ 4 w 9"/>
                <a:gd name="T57" fmla="*/ 16 h 19"/>
                <a:gd name="T58" fmla="*/ 3 w 9"/>
                <a:gd name="T59" fmla="*/ 15 h 19"/>
                <a:gd name="T60" fmla="*/ 3 w 9"/>
                <a:gd name="T61" fmla="*/ 13 h 19"/>
                <a:gd name="T62" fmla="*/ 3 w 9"/>
                <a:gd name="T63" fmla="*/ 13 h 19"/>
                <a:gd name="T64" fmla="*/ 3 w 9"/>
                <a:gd name="T65" fmla="*/ 13 h 19"/>
                <a:gd name="T66" fmla="*/ 4 w 9"/>
                <a:gd name="T67" fmla="*/ 13 h 19"/>
                <a:gd name="T68" fmla="*/ 4 w 9"/>
                <a:gd name="T69" fmla="*/ 13 h 19"/>
                <a:gd name="T70" fmla="*/ 4 w 9"/>
                <a:gd name="T71" fmla="*/ 13 h 19"/>
                <a:gd name="T72" fmla="*/ 4 w 9"/>
                <a:gd name="T73" fmla="*/ 12 h 19"/>
                <a:gd name="T74" fmla="*/ 2 w 9"/>
                <a:gd name="T75" fmla="*/ 10 h 19"/>
                <a:gd name="T76" fmla="*/ 2 w 9"/>
                <a:gd name="T77" fmla="*/ 9 h 19"/>
                <a:gd name="T78" fmla="*/ 2 w 9"/>
                <a:gd name="T79" fmla="*/ 9 h 19"/>
                <a:gd name="T80" fmla="*/ 2 w 9"/>
                <a:gd name="T81" fmla="*/ 9 h 19"/>
                <a:gd name="T82" fmla="*/ 3 w 9"/>
                <a:gd name="T83" fmla="*/ 9 h 19"/>
                <a:gd name="T84" fmla="*/ 2 w 9"/>
                <a:gd name="T85" fmla="*/ 9 h 19"/>
                <a:gd name="T86" fmla="*/ 1 w 9"/>
                <a:gd name="T87" fmla="*/ 7 h 19"/>
                <a:gd name="T88" fmla="*/ 0 w 9"/>
                <a:gd name="T89" fmla="*/ 5 h 19"/>
                <a:gd name="T90" fmla="*/ 1 w 9"/>
                <a:gd name="T91" fmla="*/ 5 h 19"/>
                <a:gd name="T92" fmla="*/ 2 w 9"/>
                <a:gd name="T93" fmla="*/ 6 h 19"/>
                <a:gd name="T94" fmla="*/ 3 w 9"/>
                <a:gd name="T95" fmla="*/ 7 h 19"/>
                <a:gd name="T96" fmla="*/ 3 w 9"/>
                <a:gd name="T97" fmla="*/ 6 h 19"/>
                <a:gd name="T98" fmla="*/ 3 w 9"/>
                <a:gd name="T99" fmla="*/ 5 h 19"/>
                <a:gd name="T100" fmla="*/ 2 w 9"/>
                <a:gd name="T101" fmla="*/ 5 h 19"/>
                <a:gd name="T102" fmla="*/ 2 w 9"/>
                <a:gd name="T103" fmla="*/ 4 h 19"/>
                <a:gd name="T104" fmla="*/ 2 w 9"/>
                <a:gd name="T105" fmla="*/ 4 h 19"/>
                <a:gd name="T106" fmla="*/ 1 w 9"/>
                <a:gd name="T107" fmla="*/ 3 h 19"/>
                <a:gd name="T108" fmla="*/ 1 w 9"/>
                <a:gd name="T109" fmla="*/ 2 h 19"/>
                <a:gd name="T110" fmla="*/ 2 w 9"/>
                <a:gd name="T111" fmla="*/ 1 h 19"/>
                <a:gd name="T112" fmla="*/ 2 w 9"/>
                <a:gd name="T113" fmla="*/ 0 h 19"/>
                <a:gd name="T114" fmla="*/ 2 w 9"/>
                <a:gd name="T1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" h="19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2"/>
                    <a:pt x="5" y="15"/>
                    <a:pt x="7" y="15"/>
                  </a:cubicBezTo>
                  <a:cubicBezTo>
                    <a:pt x="7" y="15"/>
                    <a:pt x="8" y="15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7"/>
                    <a:pt x="9" y="17"/>
                  </a:cubicBezTo>
                  <a:cubicBezTo>
                    <a:pt x="9" y="17"/>
                    <a:pt x="9" y="17"/>
                    <a:pt x="8" y="17"/>
                  </a:cubicBezTo>
                  <a:cubicBezTo>
                    <a:pt x="8" y="17"/>
                    <a:pt x="8" y="17"/>
                    <a:pt x="7" y="18"/>
                  </a:cubicBezTo>
                  <a:cubicBezTo>
                    <a:pt x="7" y="18"/>
                    <a:pt x="7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5" y="19"/>
                    <a:pt x="5" y="18"/>
                  </a:cubicBezTo>
                  <a:cubicBezTo>
                    <a:pt x="5" y="18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5"/>
                    <a:pt x="3" y="15"/>
                  </a:cubicBezTo>
                  <a:cubicBezTo>
                    <a:pt x="3" y="14"/>
                    <a:pt x="3" y="14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2"/>
                  </a:cubicBezTo>
                  <a:cubicBezTo>
                    <a:pt x="2" y="12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2" y="9"/>
                  </a:cubicBezTo>
                  <a:cubicBezTo>
                    <a:pt x="2" y="8"/>
                    <a:pt x="1" y="8"/>
                    <a:pt x="1" y="7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5"/>
                    <a:pt x="2" y="5"/>
                    <a:pt x="2" y="6"/>
                  </a:cubicBezTo>
                  <a:cubicBezTo>
                    <a:pt x="2" y="6"/>
                    <a:pt x="2" y="7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6"/>
                    <a:pt x="3" y="6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2" y="2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7" name="Freeform 76">
              <a:extLst>
                <a:ext uri="{FF2B5EF4-FFF2-40B4-BE49-F238E27FC236}">
                  <a16:creationId xmlns:a16="http://schemas.microsoft.com/office/drawing/2014/main" xmlns="" id="{BBFDF155-83EC-407E-BCE6-25E20D85E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1" y="165"/>
              <a:ext cx="8" cy="4"/>
            </a:xfrm>
            <a:custGeom>
              <a:avLst/>
              <a:gdLst>
                <a:gd name="T0" fmla="*/ 4 w 4"/>
                <a:gd name="T1" fmla="*/ 1 h 2"/>
                <a:gd name="T2" fmla="*/ 3 w 4"/>
                <a:gd name="T3" fmla="*/ 0 h 2"/>
                <a:gd name="T4" fmla="*/ 1 w 4"/>
                <a:gd name="T5" fmla="*/ 0 h 2"/>
                <a:gd name="T6" fmla="*/ 0 w 4"/>
                <a:gd name="T7" fmla="*/ 0 h 2"/>
                <a:gd name="T8" fmla="*/ 0 w 4"/>
                <a:gd name="T9" fmla="*/ 1 h 2"/>
                <a:gd name="T10" fmla="*/ 1 w 4"/>
                <a:gd name="T11" fmla="*/ 1 h 2"/>
                <a:gd name="T12" fmla="*/ 2 w 4"/>
                <a:gd name="T13" fmla="*/ 2 h 2"/>
                <a:gd name="T14" fmla="*/ 2 w 4"/>
                <a:gd name="T15" fmla="*/ 2 h 2"/>
                <a:gd name="T16" fmla="*/ 4 w 4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2">
                  <a:moveTo>
                    <a:pt x="4" y="1"/>
                  </a:move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8" name="Freeform 77">
              <a:extLst>
                <a:ext uri="{FF2B5EF4-FFF2-40B4-BE49-F238E27FC236}">
                  <a16:creationId xmlns:a16="http://schemas.microsoft.com/office/drawing/2014/main" xmlns="" id="{AD122C98-36DA-4090-8948-FF2212504C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8" y="150"/>
              <a:ext cx="21" cy="29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3 h 14"/>
                <a:gd name="T4" fmla="*/ 7 w 10"/>
                <a:gd name="T5" fmla="*/ 11 h 14"/>
                <a:gd name="T6" fmla="*/ 7 w 10"/>
                <a:gd name="T7" fmla="*/ 11 h 14"/>
                <a:gd name="T8" fmla="*/ 7 w 10"/>
                <a:gd name="T9" fmla="*/ 10 h 14"/>
                <a:gd name="T10" fmla="*/ 7 w 10"/>
                <a:gd name="T11" fmla="*/ 10 h 14"/>
                <a:gd name="T12" fmla="*/ 7 w 10"/>
                <a:gd name="T13" fmla="*/ 10 h 14"/>
                <a:gd name="T14" fmla="*/ 7 w 10"/>
                <a:gd name="T15" fmla="*/ 10 h 14"/>
                <a:gd name="T16" fmla="*/ 8 w 10"/>
                <a:gd name="T17" fmla="*/ 10 h 14"/>
                <a:gd name="T18" fmla="*/ 8 w 10"/>
                <a:gd name="T19" fmla="*/ 10 h 14"/>
                <a:gd name="T20" fmla="*/ 9 w 10"/>
                <a:gd name="T21" fmla="*/ 9 h 14"/>
                <a:gd name="T22" fmla="*/ 9 w 10"/>
                <a:gd name="T23" fmla="*/ 8 h 14"/>
                <a:gd name="T24" fmla="*/ 8 w 10"/>
                <a:gd name="T25" fmla="*/ 8 h 14"/>
                <a:gd name="T26" fmla="*/ 8 w 10"/>
                <a:gd name="T27" fmla="*/ 7 h 14"/>
                <a:gd name="T28" fmla="*/ 9 w 10"/>
                <a:gd name="T29" fmla="*/ 7 h 14"/>
                <a:gd name="T30" fmla="*/ 9 w 10"/>
                <a:gd name="T31" fmla="*/ 7 h 14"/>
                <a:gd name="T32" fmla="*/ 9 w 10"/>
                <a:gd name="T33" fmla="*/ 7 h 14"/>
                <a:gd name="T34" fmla="*/ 9 w 10"/>
                <a:gd name="T35" fmla="*/ 8 h 14"/>
                <a:gd name="T36" fmla="*/ 10 w 10"/>
                <a:gd name="T37" fmla="*/ 7 h 14"/>
                <a:gd name="T38" fmla="*/ 10 w 10"/>
                <a:gd name="T39" fmla="*/ 7 h 14"/>
                <a:gd name="T40" fmla="*/ 10 w 10"/>
                <a:gd name="T41" fmla="*/ 6 h 14"/>
                <a:gd name="T42" fmla="*/ 10 w 10"/>
                <a:gd name="T43" fmla="*/ 6 h 14"/>
                <a:gd name="T44" fmla="*/ 9 w 10"/>
                <a:gd name="T45" fmla="*/ 6 h 14"/>
                <a:gd name="T46" fmla="*/ 8 w 10"/>
                <a:gd name="T47" fmla="*/ 4 h 14"/>
                <a:gd name="T48" fmla="*/ 8 w 10"/>
                <a:gd name="T49" fmla="*/ 3 h 14"/>
                <a:gd name="T50" fmla="*/ 9 w 10"/>
                <a:gd name="T51" fmla="*/ 3 h 14"/>
                <a:gd name="T52" fmla="*/ 9 w 10"/>
                <a:gd name="T53" fmla="*/ 2 h 14"/>
                <a:gd name="T54" fmla="*/ 8 w 10"/>
                <a:gd name="T55" fmla="*/ 1 h 14"/>
                <a:gd name="T56" fmla="*/ 8 w 10"/>
                <a:gd name="T57" fmla="*/ 0 h 14"/>
                <a:gd name="T58" fmla="*/ 7 w 10"/>
                <a:gd name="T59" fmla="*/ 0 h 14"/>
                <a:gd name="T60" fmla="*/ 7 w 10"/>
                <a:gd name="T61" fmla="*/ 0 h 14"/>
                <a:gd name="T62" fmla="*/ 7 w 10"/>
                <a:gd name="T63" fmla="*/ 0 h 14"/>
                <a:gd name="T64" fmla="*/ 6 w 10"/>
                <a:gd name="T65" fmla="*/ 1 h 14"/>
                <a:gd name="T66" fmla="*/ 6 w 10"/>
                <a:gd name="T67" fmla="*/ 1 h 14"/>
                <a:gd name="T68" fmla="*/ 5 w 10"/>
                <a:gd name="T69" fmla="*/ 2 h 14"/>
                <a:gd name="T70" fmla="*/ 6 w 10"/>
                <a:gd name="T71" fmla="*/ 5 h 14"/>
                <a:gd name="T72" fmla="*/ 7 w 10"/>
                <a:gd name="T73" fmla="*/ 7 h 14"/>
                <a:gd name="T74" fmla="*/ 3 w 10"/>
                <a:gd name="T75" fmla="*/ 10 h 14"/>
                <a:gd name="T76" fmla="*/ 0 w 10"/>
                <a:gd name="T77" fmla="*/ 13 h 14"/>
                <a:gd name="T78" fmla="*/ 1 w 10"/>
                <a:gd name="T79" fmla="*/ 13 h 14"/>
                <a:gd name="T80" fmla="*/ 2 w 10"/>
                <a:gd name="T81" fmla="*/ 13 h 14"/>
                <a:gd name="T82" fmla="*/ 2 w 10"/>
                <a:gd name="T83" fmla="*/ 13 h 14"/>
                <a:gd name="T84" fmla="*/ 3 w 10"/>
                <a:gd name="T85" fmla="*/ 12 h 14"/>
                <a:gd name="T86" fmla="*/ 4 w 10"/>
                <a:gd name="T87" fmla="*/ 11 h 14"/>
                <a:gd name="T88" fmla="*/ 4 w 10"/>
                <a:gd name="T89" fmla="*/ 11 h 14"/>
                <a:gd name="T90" fmla="*/ 5 w 10"/>
                <a:gd name="T91" fmla="*/ 11 h 14"/>
                <a:gd name="T92" fmla="*/ 5 w 10"/>
                <a:gd name="T93" fmla="*/ 11 h 14"/>
                <a:gd name="T94" fmla="*/ 5 w 10"/>
                <a:gd name="T95" fmla="*/ 11 h 14"/>
                <a:gd name="T96" fmla="*/ 5 w 10"/>
                <a:gd name="T97" fmla="*/ 12 h 14"/>
                <a:gd name="T98" fmla="*/ 4 w 10"/>
                <a:gd name="T99" fmla="*/ 13 h 14"/>
                <a:gd name="T100" fmla="*/ 5 w 10"/>
                <a:gd name="T10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6" y="12"/>
                    <a:pt x="7" y="12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8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8" y="5"/>
                    <a:pt x="8" y="4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2"/>
                    <a:pt x="9" y="2"/>
                  </a:cubicBezTo>
                  <a:cubicBezTo>
                    <a:pt x="9" y="2"/>
                    <a:pt x="9" y="2"/>
                    <a:pt x="8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3"/>
                    <a:pt x="5" y="3"/>
                    <a:pt x="6" y="5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7" y="9"/>
                    <a:pt x="6" y="10"/>
                    <a:pt x="3" y="10"/>
                  </a:cubicBezTo>
                  <a:cubicBezTo>
                    <a:pt x="1" y="11"/>
                    <a:pt x="0" y="11"/>
                    <a:pt x="0" y="13"/>
                  </a:cubicBezTo>
                  <a:cubicBezTo>
                    <a:pt x="0" y="13"/>
                    <a:pt x="0" y="13"/>
                    <a:pt x="1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3" y="12"/>
                  </a:cubicBezTo>
                  <a:cubicBezTo>
                    <a:pt x="3" y="12"/>
                    <a:pt x="3" y="12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2"/>
                  </a:cubicBezTo>
                  <a:cubicBezTo>
                    <a:pt x="4" y="12"/>
                    <a:pt x="4" y="12"/>
                    <a:pt x="4" y="13"/>
                  </a:cubicBezTo>
                  <a:cubicBezTo>
                    <a:pt x="4" y="13"/>
                    <a:pt x="4" y="13"/>
                    <a:pt x="5" y="14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9" name="Freeform 78">
              <a:extLst>
                <a:ext uri="{FF2B5EF4-FFF2-40B4-BE49-F238E27FC236}">
                  <a16:creationId xmlns:a16="http://schemas.microsoft.com/office/drawing/2014/main" xmlns="" id="{1C1E0D00-F87B-44A7-A839-27F0C63FAF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8" y="167"/>
              <a:ext cx="8" cy="4"/>
            </a:xfrm>
            <a:custGeom>
              <a:avLst/>
              <a:gdLst>
                <a:gd name="T0" fmla="*/ 0 w 4"/>
                <a:gd name="T1" fmla="*/ 1 h 2"/>
                <a:gd name="T2" fmla="*/ 1 w 4"/>
                <a:gd name="T3" fmla="*/ 1 h 2"/>
                <a:gd name="T4" fmla="*/ 2 w 4"/>
                <a:gd name="T5" fmla="*/ 2 h 2"/>
                <a:gd name="T6" fmla="*/ 2 w 4"/>
                <a:gd name="T7" fmla="*/ 2 h 2"/>
                <a:gd name="T8" fmla="*/ 3 w 4"/>
                <a:gd name="T9" fmla="*/ 2 h 2"/>
                <a:gd name="T10" fmla="*/ 4 w 4"/>
                <a:gd name="T11" fmla="*/ 1 h 2"/>
                <a:gd name="T12" fmla="*/ 3 w 4"/>
                <a:gd name="T13" fmla="*/ 1 h 2"/>
                <a:gd name="T14" fmla="*/ 3 w 4"/>
                <a:gd name="T15" fmla="*/ 1 h 2"/>
                <a:gd name="T16" fmla="*/ 3 w 4"/>
                <a:gd name="T17" fmla="*/ 1 h 2"/>
                <a:gd name="T18" fmla="*/ 1 w 4"/>
                <a:gd name="T19" fmla="*/ 0 h 2"/>
                <a:gd name="T20" fmla="*/ 0 w 4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0" name="Freeform 79">
              <a:extLst>
                <a:ext uri="{FF2B5EF4-FFF2-40B4-BE49-F238E27FC236}">
                  <a16:creationId xmlns:a16="http://schemas.microsoft.com/office/drawing/2014/main" xmlns="" id="{0C02BD83-52F9-4F97-93EB-9BD02758B5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" y="169"/>
              <a:ext cx="6" cy="2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1 h 1"/>
                <a:gd name="T4" fmla="*/ 1 w 3"/>
                <a:gd name="T5" fmla="*/ 1 h 1"/>
                <a:gd name="T6" fmla="*/ 1 w 3"/>
                <a:gd name="T7" fmla="*/ 1 h 1"/>
                <a:gd name="T8" fmla="*/ 1 w 3"/>
                <a:gd name="T9" fmla="*/ 1 h 1"/>
                <a:gd name="T10" fmla="*/ 2 w 3"/>
                <a:gd name="T11" fmla="*/ 1 h 1"/>
                <a:gd name="T12" fmla="*/ 3 w 3"/>
                <a:gd name="T13" fmla="*/ 0 h 1"/>
                <a:gd name="T14" fmla="*/ 3 w 3"/>
                <a:gd name="T15" fmla="*/ 0 h 1"/>
                <a:gd name="T16" fmla="*/ 2 w 3"/>
                <a:gd name="T17" fmla="*/ 0 h 1"/>
                <a:gd name="T18" fmla="*/ 0 w 3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1" name="Freeform 80">
              <a:extLst>
                <a:ext uri="{FF2B5EF4-FFF2-40B4-BE49-F238E27FC236}">
                  <a16:creationId xmlns:a16="http://schemas.microsoft.com/office/drawing/2014/main" xmlns="" id="{CBDCE638-BB35-482C-A330-446ECFFFCD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4" y="116"/>
              <a:ext cx="6" cy="6"/>
            </a:xfrm>
            <a:custGeom>
              <a:avLst/>
              <a:gdLst>
                <a:gd name="T0" fmla="*/ 1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2 w 3"/>
                <a:gd name="T9" fmla="*/ 0 h 3"/>
                <a:gd name="T10" fmla="*/ 2 w 3"/>
                <a:gd name="T11" fmla="*/ 0 h 3"/>
                <a:gd name="T12" fmla="*/ 2 w 3"/>
                <a:gd name="T13" fmla="*/ 0 h 3"/>
                <a:gd name="T14" fmla="*/ 1 w 3"/>
                <a:gd name="T15" fmla="*/ 1 h 3"/>
                <a:gd name="T16" fmla="*/ 0 w 3"/>
                <a:gd name="T17" fmla="*/ 2 h 3"/>
                <a:gd name="T18" fmla="*/ 0 w 3"/>
                <a:gd name="T19" fmla="*/ 2 h 3"/>
                <a:gd name="T20" fmla="*/ 1 w 3"/>
                <a:gd name="T21" fmla="*/ 2 h 3"/>
                <a:gd name="T22" fmla="*/ 1 w 3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2" name="Freeform 81">
              <a:extLst>
                <a:ext uri="{FF2B5EF4-FFF2-40B4-BE49-F238E27FC236}">
                  <a16:creationId xmlns:a16="http://schemas.microsoft.com/office/drawing/2014/main" xmlns="" id="{192ACAA4-F69E-4362-9D77-5BA089522D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" y="116"/>
              <a:ext cx="5" cy="6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0 h 3"/>
                <a:gd name="T4" fmla="*/ 0 w 2"/>
                <a:gd name="T5" fmla="*/ 0 h 3"/>
                <a:gd name="T6" fmla="*/ 0 w 2"/>
                <a:gd name="T7" fmla="*/ 0 h 3"/>
                <a:gd name="T8" fmla="*/ 0 w 2"/>
                <a:gd name="T9" fmla="*/ 1 h 3"/>
                <a:gd name="T10" fmla="*/ 1 w 2"/>
                <a:gd name="T11" fmla="*/ 2 h 3"/>
                <a:gd name="T12" fmla="*/ 1 w 2"/>
                <a:gd name="T13" fmla="*/ 3 h 3"/>
                <a:gd name="T14" fmla="*/ 2 w 2"/>
                <a:gd name="T15" fmla="*/ 3 h 3"/>
                <a:gd name="T16" fmla="*/ 2 w 2"/>
                <a:gd name="T17" fmla="*/ 3 h 3"/>
                <a:gd name="T18" fmla="*/ 2 w 2"/>
                <a:gd name="T19" fmla="*/ 3 h 3"/>
                <a:gd name="T20" fmla="*/ 2 w 2"/>
                <a:gd name="T21" fmla="*/ 2 h 3"/>
                <a:gd name="T22" fmla="*/ 2 w 2"/>
                <a:gd name="T23" fmla="*/ 2 h 3"/>
                <a:gd name="T24" fmla="*/ 2 w 2"/>
                <a:gd name="T25" fmla="*/ 2 h 3"/>
                <a:gd name="T26" fmla="*/ 2 w 2"/>
                <a:gd name="T27" fmla="*/ 1 h 3"/>
                <a:gd name="T28" fmla="*/ 1 w 2"/>
                <a:gd name="T29" fmla="*/ 1 h 3"/>
                <a:gd name="T30" fmla="*/ 1 w 2"/>
                <a:gd name="T3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3" name="Freeform 82">
              <a:extLst>
                <a:ext uri="{FF2B5EF4-FFF2-40B4-BE49-F238E27FC236}">
                  <a16:creationId xmlns:a16="http://schemas.microsoft.com/office/drawing/2014/main" xmlns="" id="{309D77E0-3CC2-45E8-B0F3-03BFA6EDEB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" y="125"/>
              <a:ext cx="8" cy="10"/>
            </a:xfrm>
            <a:custGeom>
              <a:avLst/>
              <a:gdLst>
                <a:gd name="T0" fmla="*/ 2 w 4"/>
                <a:gd name="T1" fmla="*/ 1 h 5"/>
                <a:gd name="T2" fmla="*/ 2 w 4"/>
                <a:gd name="T3" fmla="*/ 1 h 5"/>
                <a:gd name="T4" fmla="*/ 1 w 4"/>
                <a:gd name="T5" fmla="*/ 1 h 5"/>
                <a:gd name="T6" fmla="*/ 1 w 4"/>
                <a:gd name="T7" fmla="*/ 0 h 5"/>
                <a:gd name="T8" fmla="*/ 0 w 4"/>
                <a:gd name="T9" fmla="*/ 0 h 5"/>
                <a:gd name="T10" fmla="*/ 0 w 4"/>
                <a:gd name="T11" fmla="*/ 1 h 5"/>
                <a:gd name="T12" fmla="*/ 0 w 4"/>
                <a:gd name="T13" fmla="*/ 2 h 5"/>
                <a:gd name="T14" fmla="*/ 1 w 4"/>
                <a:gd name="T15" fmla="*/ 3 h 5"/>
                <a:gd name="T16" fmla="*/ 2 w 4"/>
                <a:gd name="T17" fmla="*/ 5 h 5"/>
                <a:gd name="T18" fmla="*/ 3 w 4"/>
                <a:gd name="T19" fmla="*/ 3 h 5"/>
                <a:gd name="T20" fmla="*/ 3 w 4"/>
                <a:gd name="T21" fmla="*/ 2 h 5"/>
                <a:gd name="T22" fmla="*/ 4 w 4"/>
                <a:gd name="T23" fmla="*/ 1 h 5"/>
                <a:gd name="T24" fmla="*/ 3 w 4"/>
                <a:gd name="T25" fmla="*/ 0 h 5"/>
                <a:gd name="T26" fmla="*/ 3 w 4"/>
                <a:gd name="T27" fmla="*/ 0 h 5"/>
                <a:gd name="T28" fmla="*/ 3 w 4"/>
                <a:gd name="T29" fmla="*/ 1 h 5"/>
                <a:gd name="T30" fmla="*/ 2 w 4"/>
                <a:gd name="T3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5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3" y="4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4" name="Freeform 83">
              <a:extLst>
                <a:ext uri="{FF2B5EF4-FFF2-40B4-BE49-F238E27FC236}">
                  <a16:creationId xmlns:a16="http://schemas.microsoft.com/office/drawing/2014/main" xmlns="" id="{40CE23ED-D020-4D84-968E-9292BD021A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2" y="127"/>
              <a:ext cx="4" cy="6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0 h 3"/>
                <a:gd name="T4" fmla="*/ 0 w 2"/>
                <a:gd name="T5" fmla="*/ 1 h 3"/>
                <a:gd name="T6" fmla="*/ 0 w 2"/>
                <a:gd name="T7" fmla="*/ 1 h 3"/>
                <a:gd name="T8" fmla="*/ 0 w 2"/>
                <a:gd name="T9" fmla="*/ 2 h 3"/>
                <a:gd name="T10" fmla="*/ 0 w 2"/>
                <a:gd name="T11" fmla="*/ 2 h 3"/>
                <a:gd name="T12" fmla="*/ 1 w 2"/>
                <a:gd name="T13" fmla="*/ 3 h 3"/>
                <a:gd name="T14" fmla="*/ 1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0 h 3"/>
                <a:gd name="T22" fmla="*/ 1 w 2"/>
                <a:gd name="T23" fmla="*/ 0 h 3"/>
                <a:gd name="T24" fmla="*/ 1 w 2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5" name="Freeform 84">
              <a:extLst>
                <a:ext uri="{FF2B5EF4-FFF2-40B4-BE49-F238E27FC236}">
                  <a16:creationId xmlns:a16="http://schemas.microsoft.com/office/drawing/2014/main" xmlns="" id="{25B32878-CF89-483F-81F5-0CD87DCD81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" y="241"/>
              <a:ext cx="73" cy="89"/>
            </a:xfrm>
            <a:custGeom>
              <a:avLst/>
              <a:gdLst>
                <a:gd name="T0" fmla="*/ 32 w 35"/>
                <a:gd name="T1" fmla="*/ 25 h 42"/>
                <a:gd name="T2" fmla="*/ 34 w 35"/>
                <a:gd name="T3" fmla="*/ 25 h 42"/>
                <a:gd name="T4" fmla="*/ 33 w 35"/>
                <a:gd name="T5" fmla="*/ 30 h 42"/>
                <a:gd name="T6" fmla="*/ 33 w 35"/>
                <a:gd name="T7" fmla="*/ 36 h 42"/>
                <a:gd name="T8" fmla="*/ 33 w 35"/>
                <a:gd name="T9" fmla="*/ 38 h 42"/>
                <a:gd name="T10" fmla="*/ 30 w 35"/>
                <a:gd name="T11" fmla="*/ 41 h 42"/>
                <a:gd name="T12" fmla="*/ 28 w 35"/>
                <a:gd name="T13" fmla="*/ 38 h 42"/>
                <a:gd name="T14" fmla="*/ 26 w 35"/>
                <a:gd name="T15" fmla="*/ 38 h 42"/>
                <a:gd name="T16" fmla="*/ 29 w 35"/>
                <a:gd name="T17" fmla="*/ 30 h 42"/>
                <a:gd name="T18" fmla="*/ 27 w 35"/>
                <a:gd name="T19" fmla="*/ 28 h 42"/>
                <a:gd name="T20" fmla="*/ 24 w 35"/>
                <a:gd name="T21" fmla="*/ 33 h 42"/>
                <a:gd name="T22" fmla="*/ 22 w 35"/>
                <a:gd name="T23" fmla="*/ 37 h 42"/>
                <a:gd name="T24" fmla="*/ 18 w 35"/>
                <a:gd name="T25" fmla="*/ 35 h 42"/>
                <a:gd name="T26" fmla="*/ 18 w 35"/>
                <a:gd name="T27" fmla="*/ 31 h 42"/>
                <a:gd name="T28" fmla="*/ 17 w 35"/>
                <a:gd name="T29" fmla="*/ 29 h 42"/>
                <a:gd name="T30" fmla="*/ 22 w 35"/>
                <a:gd name="T31" fmla="*/ 28 h 42"/>
                <a:gd name="T32" fmla="*/ 21 w 35"/>
                <a:gd name="T33" fmla="*/ 20 h 42"/>
                <a:gd name="T34" fmla="*/ 20 w 35"/>
                <a:gd name="T35" fmla="*/ 22 h 42"/>
                <a:gd name="T36" fmla="*/ 14 w 35"/>
                <a:gd name="T37" fmla="*/ 31 h 42"/>
                <a:gd name="T38" fmla="*/ 12 w 35"/>
                <a:gd name="T39" fmla="*/ 29 h 42"/>
                <a:gd name="T40" fmla="*/ 9 w 35"/>
                <a:gd name="T41" fmla="*/ 29 h 42"/>
                <a:gd name="T42" fmla="*/ 9 w 35"/>
                <a:gd name="T43" fmla="*/ 25 h 42"/>
                <a:gd name="T44" fmla="*/ 9 w 35"/>
                <a:gd name="T45" fmla="*/ 23 h 42"/>
                <a:gd name="T46" fmla="*/ 14 w 35"/>
                <a:gd name="T47" fmla="*/ 23 h 42"/>
                <a:gd name="T48" fmla="*/ 8 w 35"/>
                <a:gd name="T49" fmla="*/ 21 h 42"/>
                <a:gd name="T50" fmla="*/ 5 w 35"/>
                <a:gd name="T51" fmla="*/ 20 h 42"/>
                <a:gd name="T52" fmla="*/ 3 w 35"/>
                <a:gd name="T53" fmla="*/ 16 h 42"/>
                <a:gd name="T54" fmla="*/ 1 w 35"/>
                <a:gd name="T55" fmla="*/ 9 h 42"/>
                <a:gd name="T56" fmla="*/ 1 w 35"/>
                <a:gd name="T57" fmla="*/ 7 h 42"/>
                <a:gd name="T58" fmla="*/ 2 w 35"/>
                <a:gd name="T59" fmla="*/ 4 h 42"/>
                <a:gd name="T60" fmla="*/ 2 w 35"/>
                <a:gd name="T61" fmla="*/ 2 h 42"/>
                <a:gd name="T62" fmla="*/ 6 w 35"/>
                <a:gd name="T63" fmla="*/ 7 h 42"/>
                <a:gd name="T64" fmla="*/ 7 w 35"/>
                <a:gd name="T65" fmla="*/ 10 h 42"/>
                <a:gd name="T66" fmla="*/ 8 w 35"/>
                <a:gd name="T67" fmla="*/ 16 h 42"/>
                <a:gd name="T68" fmla="*/ 9 w 35"/>
                <a:gd name="T69" fmla="*/ 9 h 42"/>
                <a:gd name="T70" fmla="*/ 9 w 35"/>
                <a:gd name="T71" fmla="*/ 4 h 42"/>
                <a:gd name="T72" fmla="*/ 10 w 35"/>
                <a:gd name="T73" fmla="*/ 2 h 42"/>
                <a:gd name="T74" fmla="*/ 13 w 35"/>
                <a:gd name="T75" fmla="*/ 0 h 42"/>
                <a:gd name="T76" fmla="*/ 15 w 35"/>
                <a:gd name="T77" fmla="*/ 2 h 42"/>
                <a:gd name="T78" fmla="*/ 17 w 35"/>
                <a:gd name="T79" fmla="*/ 1 h 42"/>
                <a:gd name="T80" fmla="*/ 17 w 35"/>
                <a:gd name="T81" fmla="*/ 9 h 42"/>
                <a:gd name="T82" fmla="*/ 30 w 35"/>
                <a:gd name="T83" fmla="*/ 16 h 42"/>
                <a:gd name="T84" fmla="*/ 24 w 35"/>
                <a:gd name="T85" fmla="*/ 1 h 42"/>
                <a:gd name="T86" fmla="*/ 32 w 35"/>
                <a:gd name="T87" fmla="*/ 2 h 42"/>
                <a:gd name="T88" fmla="*/ 32 w 35"/>
                <a:gd name="T89" fmla="*/ 8 h 42"/>
                <a:gd name="T90" fmla="*/ 23 w 35"/>
                <a:gd name="T91" fmla="*/ 6 h 42"/>
                <a:gd name="T92" fmla="*/ 26 w 35"/>
                <a:gd name="T93" fmla="*/ 10 h 42"/>
                <a:gd name="T94" fmla="*/ 31 w 35"/>
                <a:gd name="T95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" h="42">
                  <a:moveTo>
                    <a:pt x="30" y="20"/>
                  </a:moveTo>
                  <a:cubicBezTo>
                    <a:pt x="30" y="20"/>
                    <a:pt x="30" y="21"/>
                    <a:pt x="30" y="21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1" y="24"/>
                    <a:pt x="31" y="25"/>
                    <a:pt x="32" y="25"/>
                  </a:cubicBezTo>
                  <a:cubicBezTo>
                    <a:pt x="32" y="25"/>
                    <a:pt x="33" y="25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4" y="24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6"/>
                    <a:pt x="34" y="27"/>
                  </a:cubicBezTo>
                  <a:cubicBezTo>
                    <a:pt x="34" y="27"/>
                    <a:pt x="34" y="28"/>
                    <a:pt x="34" y="28"/>
                  </a:cubicBezTo>
                  <a:cubicBezTo>
                    <a:pt x="34" y="29"/>
                    <a:pt x="34" y="29"/>
                    <a:pt x="33" y="30"/>
                  </a:cubicBezTo>
                  <a:cubicBezTo>
                    <a:pt x="34" y="30"/>
                    <a:pt x="34" y="31"/>
                    <a:pt x="34" y="32"/>
                  </a:cubicBezTo>
                  <a:cubicBezTo>
                    <a:pt x="34" y="33"/>
                    <a:pt x="34" y="33"/>
                    <a:pt x="33" y="33"/>
                  </a:cubicBezTo>
                  <a:cubicBezTo>
                    <a:pt x="34" y="34"/>
                    <a:pt x="34" y="34"/>
                    <a:pt x="34" y="35"/>
                  </a:cubicBezTo>
                  <a:cubicBezTo>
                    <a:pt x="34" y="35"/>
                    <a:pt x="34" y="35"/>
                    <a:pt x="33" y="36"/>
                  </a:cubicBezTo>
                  <a:cubicBezTo>
                    <a:pt x="33" y="37"/>
                    <a:pt x="33" y="37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8"/>
                  </a:cubicBezTo>
                  <a:cubicBezTo>
                    <a:pt x="31" y="39"/>
                    <a:pt x="31" y="39"/>
                    <a:pt x="31" y="40"/>
                  </a:cubicBezTo>
                  <a:cubicBezTo>
                    <a:pt x="30" y="40"/>
                    <a:pt x="30" y="40"/>
                    <a:pt x="30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9" y="42"/>
                    <a:pt x="28" y="40"/>
                    <a:pt x="28" y="38"/>
                  </a:cubicBezTo>
                  <a:cubicBezTo>
                    <a:pt x="28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5" y="38"/>
                    <a:pt x="25" y="37"/>
                  </a:cubicBezTo>
                  <a:cubicBezTo>
                    <a:pt x="25" y="37"/>
                    <a:pt x="25" y="36"/>
                    <a:pt x="25" y="35"/>
                  </a:cubicBezTo>
                  <a:cubicBezTo>
                    <a:pt x="25" y="34"/>
                    <a:pt x="26" y="34"/>
                    <a:pt x="28" y="32"/>
                  </a:cubicBezTo>
                  <a:cubicBezTo>
                    <a:pt x="29" y="32"/>
                    <a:pt x="29" y="31"/>
                    <a:pt x="29" y="30"/>
                  </a:cubicBezTo>
                  <a:cubicBezTo>
                    <a:pt x="29" y="29"/>
                    <a:pt x="29" y="28"/>
                    <a:pt x="28" y="27"/>
                  </a:cubicBezTo>
                  <a:cubicBezTo>
                    <a:pt x="27" y="27"/>
                    <a:pt x="27" y="26"/>
                    <a:pt x="27" y="26"/>
                  </a:cubicBezTo>
                  <a:cubicBezTo>
                    <a:pt x="26" y="26"/>
                    <a:pt x="26" y="27"/>
                    <a:pt x="26" y="27"/>
                  </a:cubicBezTo>
                  <a:cubicBezTo>
                    <a:pt x="26" y="27"/>
                    <a:pt x="26" y="27"/>
                    <a:pt x="27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8"/>
                    <a:pt x="27" y="29"/>
                    <a:pt x="27" y="29"/>
                  </a:cubicBezTo>
                  <a:cubicBezTo>
                    <a:pt x="26" y="30"/>
                    <a:pt x="26" y="30"/>
                    <a:pt x="26" y="31"/>
                  </a:cubicBezTo>
                  <a:cubicBezTo>
                    <a:pt x="26" y="32"/>
                    <a:pt x="25" y="32"/>
                    <a:pt x="24" y="33"/>
                  </a:cubicBezTo>
                  <a:cubicBezTo>
                    <a:pt x="24" y="33"/>
                    <a:pt x="24" y="34"/>
                    <a:pt x="23" y="34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2" y="35"/>
                    <a:pt x="22" y="36"/>
                    <a:pt x="22" y="36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7"/>
                    <a:pt x="21" y="36"/>
                    <a:pt x="20" y="36"/>
                  </a:cubicBezTo>
                  <a:cubicBezTo>
                    <a:pt x="20" y="35"/>
                    <a:pt x="20" y="35"/>
                    <a:pt x="20" y="34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2"/>
                    <a:pt x="18" y="31"/>
                  </a:cubicBezTo>
                  <a:cubicBezTo>
                    <a:pt x="17" y="31"/>
                    <a:pt x="1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8" y="28"/>
                    <a:pt x="19" y="28"/>
                  </a:cubicBezTo>
                  <a:cubicBezTo>
                    <a:pt x="19" y="28"/>
                    <a:pt x="20" y="28"/>
                    <a:pt x="21" y="29"/>
                  </a:cubicBezTo>
                  <a:cubicBezTo>
                    <a:pt x="21" y="29"/>
                    <a:pt x="21" y="29"/>
                    <a:pt x="22" y="29"/>
                  </a:cubicBezTo>
                  <a:cubicBezTo>
                    <a:pt x="22" y="29"/>
                    <a:pt x="22" y="29"/>
                    <a:pt x="22" y="28"/>
                  </a:cubicBezTo>
                  <a:cubicBezTo>
                    <a:pt x="22" y="28"/>
                    <a:pt x="22" y="27"/>
                    <a:pt x="21" y="25"/>
                  </a:cubicBezTo>
                  <a:cubicBezTo>
                    <a:pt x="21" y="24"/>
                    <a:pt x="21" y="23"/>
                    <a:pt x="21" y="23"/>
                  </a:cubicBezTo>
                  <a:cubicBezTo>
                    <a:pt x="21" y="22"/>
                    <a:pt x="21" y="20"/>
                    <a:pt x="22" y="20"/>
                  </a:cubicBezTo>
                  <a:cubicBezTo>
                    <a:pt x="22" y="20"/>
                    <a:pt x="21" y="20"/>
                    <a:pt x="21" y="20"/>
                  </a:cubicBezTo>
                  <a:cubicBezTo>
                    <a:pt x="21" y="20"/>
                    <a:pt x="20" y="20"/>
                    <a:pt x="20" y="20"/>
                  </a:cubicBezTo>
                  <a:cubicBezTo>
                    <a:pt x="20" y="20"/>
                    <a:pt x="19" y="21"/>
                    <a:pt x="19" y="21"/>
                  </a:cubicBezTo>
                  <a:cubicBezTo>
                    <a:pt x="19" y="21"/>
                    <a:pt x="19" y="21"/>
                    <a:pt x="20" y="21"/>
                  </a:cubicBezTo>
                  <a:cubicBezTo>
                    <a:pt x="20" y="21"/>
                    <a:pt x="20" y="21"/>
                    <a:pt x="20" y="22"/>
                  </a:cubicBezTo>
                  <a:cubicBezTo>
                    <a:pt x="20" y="23"/>
                    <a:pt x="19" y="24"/>
                    <a:pt x="18" y="24"/>
                  </a:cubicBezTo>
                  <a:cubicBezTo>
                    <a:pt x="18" y="26"/>
                    <a:pt x="17" y="26"/>
                    <a:pt x="16" y="27"/>
                  </a:cubicBezTo>
                  <a:cubicBezTo>
                    <a:pt x="16" y="27"/>
                    <a:pt x="16" y="28"/>
                    <a:pt x="16" y="28"/>
                  </a:cubicBezTo>
                  <a:cubicBezTo>
                    <a:pt x="15" y="30"/>
                    <a:pt x="14" y="30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4" y="31"/>
                    <a:pt x="13" y="31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2" y="30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0" y="29"/>
                    <a:pt x="9" y="29"/>
                    <a:pt x="9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0"/>
                    <a:pt x="8" y="29"/>
                    <a:pt x="8" y="29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3"/>
                    <a:pt x="9" y="23"/>
                  </a:cubicBezTo>
                  <a:cubicBezTo>
                    <a:pt x="10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3"/>
                  </a:cubicBezTo>
                  <a:cubicBezTo>
                    <a:pt x="13" y="23"/>
                    <a:pt x="13" y="24"/>
                    <a:pt x="13" y="24"/>
                  </a:cubicBezTo>
                  <a:cubicBezTo>
                    <a:pt x="13" y="24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2"/>
                    <a:pt x="13" y="21"/>
                    <a:pt x="12" y="20"/>
                  </a:cubicBezTo>
                  <a:cubicBezTo>
                    <a:pt x="12" y="20"/>
                    <a:pt x="11" y="20"/>
                    <a:pt x="10" y="20"/>
                  </a:cubicBezTo>
                  <a:cubicBezTo>
                    <a:pt x="9" y="20"/>
                    <a:pt x="8" y="20"/>
                    <a:pt x="8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7" y="22"/>
                  </a:cubicBezTo>
                  <a:cubicBezTo>
                    <a:pt x="7" y="22"/>
                    <a:pt x="7" y="22"/>
                    <a:pt x="6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4" y="18"/>
                  </a:cubicBezTo>
                  <a:cubicBezTo>
                    <a:pt x="4" y="18"/>
                    <a:pt x="3" y="17"/>
                    <a:pt x="3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4"/>
                    <a:pt x="1" y="13"/>
                    <a:pt x="1" y="12"/>
                  </a:cubicBezTo>
                  <a:cubicBezTo>
                    <a:pt x="1" y="12"/>
                    <a:pt x="1" y="11"/>
                    <a:pt x="2" y="11"/>
                  </a:cubicBezTo>
                  <a:cubicBezTo>
                    <a:pt x="1" y="11"/>
                    <a:pt x="1" y="11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5" y="4"/>
                    <a:pt x="6" y="5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10"/>
                  </a:cubicBezTo>
                  <a:cubicBezTo>
                    <a:pt x="7" y="10"/>
                    <a:pt x="7" y="10"/>
                    <a:pt x="7" y="11"/>
                  </a:cubicBezTo>
                  <a:cubicBezTo>
                    <a:pt x="6" y="11"/>
                    <a:pt x="6" y="12"/>
                    <a:pt x="6" y="12"/>
                  </a:cubicBezTo>
                  <a:cubicBezTo>
                    <a:pt x="6" y="13"/>
                    <a:pt x="6" y="14"/>
                    <a:pt x="7" y="14"/>
                  </a:cubicBezTo>
                  <a:cubicBezTo>
                    <a:pt x="7" y="15"/>
                    <a:pt x="7" y="16"/>
                    <a:pt x="8" y="16"/>
                  </a:cubicBezTo>
                  <a:cubicBezTo>
                    <a:pt x="9" y="16"/>
                    <a:pt x="9" y="15"/>
                    <a:pt x="9" y="13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7"/>
                    <a:pt x="7" y="6"/>
                    <a:pt x="7" y="6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2"/>
                    <a:pt x="9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1"/>
                    <a:pt x="12" y="1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6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3"/>
                    <a:pt x="17" y="3"/>
                    <a:pt x="17" y="4"/>
                  </a:cubicBezTo>
                  <a:cubicBezTo>
                    <a:pt x="18" y="4"/>
                    <a:pt x="19" y="5"/>
                    <a:pt x="19" y="6"/>
                  </a:cubicBezTo>
                  <a:cubicBezTo>
                    <a:pt x="19" y="7"/>
                    <a:pt x="18" y="8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3"/>
                    <a:pt x="18" y="14"/>
                    <a:pt x="22" y="15"/>
                  </a:cubicBezTo>
                  <a:cubicBezTo>
                    <a:pt x="24" y="15"/>
                    <a:pt x="25" y="15"/>
                    <a:pt x="27" y="16"/>
                  </a:cubicBezTo>
                  <a:cubicBezTo>
                    <a:pt x="29" y="16"/>
                    <a:pt x="30" y="16"/>
                    <a:pt x="30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5"/>
                    <a:pt x="28" y="14"/>
                  </a:cubicBezTo>
                  <a:cubicBezTo>
                    <a:pt x="22" y="13"/>
                    <a:pt x="19" y="11"/>
                    <a:pt x="19" y="7"/>
                  </a:cubicBezTo>
                  <a:cubicBezTo>
                    <a:pt x="19" y="4"/>
                    <a:pt x="21" y="1"/>
                    <a:pt x="24" y="1"/>
                  </a:cubicBezTo>
                  <a:cubicBezTo>
                    <a:pt x="26" y="1"/>
                    <a:pt x="27" y="2"/>
                    <a:pt x="29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4"/>
                    <a:pt x="32" y="3"/>
                  </a:cubicBezTo>
                  <a:cubicBezTo>
                    <a:pt x="32" y="3"/>
                    <a:pt x="32" y="2"/>
                    <a:pt x="32" y="2"/>
                  </a:cubicBezTo>
                  <a:cubicBezTo>
                    <a:pt x="33" y="2"/>
                    <a:pt x="33" y="3"/>
                    <a:pt x="33" y="3"/>
                  </a:cubicBezTo>
                  <a:cubicBezTo>
                    <a:pt x="34" y="4"/>
                    <a:pt x="34" y="4"/>
                    <a:pt x="34" y="5"/>
                  </a:cubicBezTo>
                  <a:cubicBezTo>
                    <a:pt x="34" y="6"/>
                    <a:pt x="34" y="7"/>
                    <a:pt x="32" y="7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9"/>
                    <a:pt x="31" y="9"/>
                    <a:pt x="30" y="9"/>
                  </a:cubicBezTo>
                  <a:cubicBezTo>
                    <a:pt x="29" y="9"/>
                    <a:pt x="27" y="8"/>
                    <a:pt x="26" y="8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4" y="6"/>
                    <a:pt x="24" y="6"/>
                    <a:pt x="23" y="6"/>
                  </a:cubicBezTo>
                  <a:cubicBezTo>
                    <a:pt x="22" y="6"/>
                    <a:pt x="22" y="6"/>
                    <a:pt x="22" y="7"/>
                  </a:cubicBezTo>
                  <a:cubicBezTo>
                    <a:pt x="22" y="8"/>
                    <a:pt x="22" y="8"/>
                    <a:pt x="23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6" y="9"/>
                    <a:pt x="26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8" y="10"/>
                    <a:pt x="29" y="10"/>
                    <a:pt x="30" y="10"/>
                  </a:cubicBezTo>
                  <a:cubicBezTo>
                    <a:pt x="30" y="10"/>
                    <a:pt x="30" y="10"/>
                    <a:pt x="3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3" y="11"/>
                    <a:pt x="35" y="13"/>
                    <a:pt x="35" y="16"/>
                  </a:cubicBezTo>
                  <a:cubicBezTo>
                    <a:pt x="35" y="18"/>
                    <a:pt x="33" y="20"/>
                    <a:pt x="31" y="20"/>
                  </a:cubicBezTo>
                  <a:lnTo>
                    <a:pt x="30" y="20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6" name="Freeform 85">
              <a:extLst>
                <a:ext uri="{FF2B5EF4-FFF2-40B4-BE49-F238E27FC236}">
                  <a16:creationId xmlns:a16="http://schemas.microsoft.com/office/drawing/2014/main" xmlns="" id="{853D6790-1C7C-4EA8-B234-F0D9ADE096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0" y="243"/>
              <a:ext cx="54" cy="82"/>
            </a:xfrm>
            <a:custGeom>
              <a:avLst/>
              <a:gdLst>
                <a:gd name="T0" fmla="*/ 23 w 26"/>
                <a:gd name="T1" fmla="*/ 35 h 39"/>
                <a:gd name="T2" fmla="*/ 24 w 26"/>
                <a:gd name="T3" fmla="*/ 35 h 39"/>
                <a:gd name="T4" fmla="*/ 23 w 26"/>
                <a:gd name="T5" fmla="*/ 31 h 39"/>
                <a:gd name="T6" fmla="*/ 23 w 26"/>
                <a:gd name="T7" fmla="*/ 28 h 39"/>
                <a:gd name="T8" fmla="*/ 25 w 26"/>
                <a:gd name="T9" fmla="*/ 27 h 39"/>
                <a:gd name="T10" fmla="*/ 21 w 26"/>
                <a:gd name="T11" fmla="*/ 21 h 39"/>
                <a:gd name="T12" fmla="*/ 23 w 26"/>
                <a:gd name="T13" fmla="*/ 17 h 39"/>
                <a:gd name="T14" fmla="*/ 23 w 26"/>
                <a:gd name="T15" fmla="*/ 11 h 39"/>
                <a:gd name="T16" fmla="*/ 23 w 26"/>
                <a:gd name="T17" fmla="*/ 12 h 39"/>
                <a:gd name="T18" fmla="*/ 20 w 26"/>
                <a:gd name="T19" fmla="*/ 11 h 39"/>
                <a:gd name="T20" fmla="*/ 16 w 26"/>
                <a:gd name="T21" fmla="*/ 9 h 39"/>
                <a:gd name="T22" fmla="*/ 16 w 26"/>
                <a:gd name="T23" fmla="*/ 10 h 39"/>
                <a:gd name="T24" fmla="*/ 19 w 26"/>
                <a:gd name="T25" fmla="*/ 6 h 39"/>
                <a:gd name="T26" fmla="*/ 21 w 26"/>
                <a:gd name="T27" fmla="*/ 5 h 39"/>
                <a:gd name="T28" fmla="*/ 17 w 26"/>
                <a:gd name="T29" fmla="*/ 3 h 39"/>
                <a:gd name="T30" fmla="*/ 25 w 26"/>
                <a:gd name="T31" fmla="*/ 3 h 39"/>
                <a:gd name="T32" fmla="*/ 24 w 26"/>
                <a:gd name="T33" fmla="*/ 4 h 39"/>
                <a:gd name="T34" fmla="*/ 12 w 26"/>
                <a:gd name="T35" fmla="*/ 6 h 39"/>
                <a:gd name="T36" fmla="*/ 18 w 26"/>
                <a:gd name="T37" fmla="*/ 15 h 39"/>
                <a:gd name="T38" fmla="*/ 7 w 26"/>
                <a:gd name="T39" fmla="*/ 17 h 39"/>
                <a:gd name="T40" fmla="*/ 3 w 26"/>
                <a:gd name="T41" fmla="*/ 14 h 39"/>
                <a:gd name="T42" fmla="*/ 5 w 26"/>
                <a:gd name="T43" fmla="*/ 15 h 39"/>
                <a:gd name="T44" fmla="*/ 7 w 26"/>
                <a:gd name="T45" fmla="*/ 16 h 39"/>
                <a:gd name="T46" fmla="*/ 8 w 26"/>
                <a:gd name="T47" fmla="*/ 14 h 39"/>
                <a:gd name="T48" fmla="*/ 9 w 26"/>
                <a:gd name="T49" fmla="*/ 14 h 39"/>
                <a:gd name="T50" fmla="*/ 7 w 26"/>
                <a:gd name="T51" fmla="*/ 12 h 39"/>
                <a:gd name="T52" fmla="*/ 8 w 26"/>
                <a:gd name="T53" fmla="*/ 10 h 39"/>
                <a:gd name="T54" fmla="*/ 9 w 26"/>
                <a:gd name="T55" fmla="*/ 6 h 39"/>
                <a:gd name="T56" fmla="*/ 10 w 26"/>
                <a:gd name="T57" fmla="*/ 6 h 39"/>
                <a:gd name="T58" fmla="*/ 8 w 26"/>
                <a:gd name="T59" fmla="*/ 3 h 39"/>
                <a:gd name="T60" fmla="*/ 8 w 26"/>
                <a:gd name="T61" fmla="*/ 1 h 39"/>
                <a:gd name="T62" fmla="*/ 6 w 26"/>
                <a:gd name="T63" fmla="*/ 2 h 39"/>
                <a:gd name="T64" fmla="*/ 4 w 26"/>
                <a:gd name="T65" fmla="*/ 1 h 39"/>
                <a:gd name="T66" fmla="*/ 2 w 26"/>
                <a:gd name="T67" fmla="*/ 2 h 39"/>
                <a:gd name="T68" fmla="*/ 2 w 26"/>
                <a:gd name="T69" fmla="*/ 4 h 39"/>
                <a:gd name="T70" fmla="*/ 0 w 26"/>
                <a:gd name="T71" fmla="*/ 5 h 39"/>
                <a:gd name="T72" fmla="*/ 1 w 26"/>
                <a:gd name="T73" fmla="*/ 6 h 39"/>
                <a:gd name="T74" fmla="*/ 4 w 26"/>
                <a:gd name="T75" fmla="*/ 11 h 39"/>
                <a:gd name="T76" fmla="*/ 2 w 26"/>
                <a:gd name="T77" fmla="*/ 13 h 39"/>
                <a:gd name="T78" fmla="*/ 3 w 26"/>
                <a:gd name="T79" fmla="*/ 25 h 39"/>
                <a:gd name="T80" fmla="*/ 4 w 26"/>
                <a:gd name="T81" fmla="*/ 26 h 39"/>
                <a:gd name="T82" fmla="*/ 5 w 26"/>
                <a:gd name="T83" fmla="*/ 25 h 39"/>
                <a:gd name="T84" fmla="*/ 6 w 26"/>
                <a:gd name="T85" fmla="*/ 28 h 39"/>
                <a:gd name="T86" fmla="*/ 7 w 26"/>
                <a:gd name="T87" fmla="*/ 24 h 39"/>
                <a:gd name="T88" fmla="*/ 9 w 26"/>
                <a:gd name="T89" fmla="*/ 23 h 39"/>
                <a:gd name="T90" fmla="*/ 9 w 26"/>
                <a:gd name="T91" fmla="*/ 22 h 39"/>
                <a:gd name="T92" fmla="*/ 10 w 26"/>
                <a:gd name="T93" fmla="*/ 21 h 39"/>
                <a:gd name="T94" fmla="*/ 10 w 26"/>
                <a:gd name="T95" fmla="*/ 17 h 39"/>
                <a:gd name="T96" fmla="*/ 11 w 26"/>
                <a:gd name="T97" fmla="*/ 18 h 39"/>
                <a:gd name="T98" fmla="*/ 15 w 26"/>
                <a:gd name="T99" fmla="*/ 18 h 39"/>
                <a:gd name="T100" fmla="*/ 20 w 26"/>
                <a:gd name="T101" fmla="*/ 25 h 39"/>
                <a:gd name="T102" fmla="*/ 21 w 26"/>
                <a:gd name="T103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6" h="39">
                  <a:moveTo>
                    <a:pt x="21" y="39"/>
                  </a:moveTo>
                  <a:cubicBezTo>
                    <a:pt x="22" y="38"/>
                    <a:pt x="22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8"/>
                    <a:pt x="23" y="37"/>
                    <a:pt x="23" y="36"/>
                  </a:cubicBezTo>
                  <a:cubicBezTo>
                    <a:pt x="23" y="36"/>
                    <a:pt x="23" y="35"/>
                    <a:pt x="23" y="35"/>
                  </a:cubicBezTo>
                  <a:cubicBezTo>
                    <a:pt x="22" y="35"/>
                    <a:pt x="22" y="35"/>
                    <a:pt x="22" y="34"/>
                  </a:cubicBezTo>
                  <a:cubicBezTo>
                    <a:pt x="22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2"/>
                  </a:cubicBezTo>
                  <a:cubicBezTo>
                    <a:pt x="23" y="32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29"/>
                    <a:pt x="24" y="29"/>
                  </a:cubicBezTo>
                  <a:cubicBezTo>
                    <a:pt x="24" y="28"/>
                    <a:pt x="23" y="28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3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5" y="28"/>
                    <a:pt x="25" y="28"/>
                    <a:pt x="25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2" y="25"/>
                    <a:pt x="21" y="24"/>
                    <a:pt x="21" y="21"/>
                  </a:cubicBezTo>
                  <a:cubicBezTo>
                    <a:pt x="21" y="19"/>
                    <a:pt x="20" y="17"/>
                    <a:pt x="19" y="17"/>
                  </a:cubicBezTo>
                  <a:cubicBezTo>
                    <a:pt x="18" y="17"/>
                    <a:pt x="18" y="17"/>
                    <a:pt x="18" y="16"/>
                  </a:cubicBezTo>
                  <a:cubicBezTo>
                    <a:pt x="18" y="16"/>
                    <a:pt x="18" y="16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1" y="17"/>
                    <a:pt x="22" y="17"/>
                    <a:pt x="23" y="17"/>
                  </a:cubicBezTo>
                  <a:cubicBezTo>
                    <a:pt x="24" y="17"/>
                    <a:pt x="26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1"/>
                    <a:pt x="24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0"/>
                    <a:pt x="21" y="9"/>
                    <a:pt x="20" y="9"/>
                  </a:cubicBezTo>
                  <a:cubicBezTo>
                    <a:pt x="20" y="9"/>
                    <a:pt x="19" y="10"/>
                    <a:pt x="19" y="10"/>
                  </a:cubicBezTo>
                  <a:cubicBezTo>
                    <a:pt x="19" y="10"/>
                    <a:pt x="19" y="10"/>
                    <a:pt x="20" y="10"/>
                  </a:cubicBezTo>
                  <a:cubicBezTo>
                    <a:pt x="20" y="10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8" y="9"/>
                    <a:pt x="17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5" y="9"/>
                  </a:cubicBezTo>
                  <a:cubicBezTo>
                    <a:pt x="14" y="8"/>
                    <a:pt x="13" y="7"/>
                    <a:pt x="13" y="6"/>
                  </a:cubicBezTo>
                  <a:cubicBezTo>
                    <a:pt x="13" y="5"/>
                    <a:pt x="14" y="4"/>
                    <a:pt x="15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7"/>
                    <a:pt x="22" y="7"/>
                  </a:cubicBezTo>
                  <a:cubicBezTo>
                    <a:pt x="22" y="7"/>
                    <a:pt x="22" y="7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2" y="6"/>
                  </a:cubicBezTo>
                  <a:cubicBezTo>
                    <a:pt x="22" y="6"/>
                    <a:pt x="21" y="6"/>
                    <a:pt x="21" y="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8" y="3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2"/>
                    <a:pt x="17" y="2"/>
                  </a:cubicBezTo>
                  <a:cubicBezTo>
                    <a:pt x="17" y="2"/>
                    <a:pt x="17" y="2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9" y="3"/>
                    <a:pt x="20" y="4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4" y="5"/>
                    <a:pt x="25" y="5"/>
                    <a:pt x="25" y="4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4"/>
                    <a:pt x="22" y="4"/>
                    <a:pt x="21" y="3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4" y="1"/>
                    <a:pt x="12" y="3"/>
                    <a:pt x="12" y="6"/>
                  </a:cubicBezTo>
                  <a:cubicBezTo>
                    <a:pt x="12" y="9"/>
                    <a:pt x="14" y="11"/>
                    <a:pt x="21" y="12"/>
                  </a:cubicBezTo>
                  <a:cubicBezTo>
                    <a:pt x="23" y="13"/>
                    <a:pt x="24" y="14"/>
                    <a:pt x="24" y="15"/>
                  </a:cubicBezTo>
                  <a:cubicBezTo>
                    <a:pt x="24" y="16"/>
                    <a:pt x="24" y="16"/>
                    <a:pt x="22" y="16"/>
                  </a:cubicBezTo>
                  <a:cubicBezTo>
                    <a:pt x="22" y="16"/>
                    <a:pt x="22" y="16"/>
                    <a:pt x="21" y="16"/>
                  </a:cubicBezTo>
                  <a:cubicBezTo>
                    <a:pt x="21" y="16"/>
                    <a:pt x="20" y="16"/>
                    <a:pt x="18" y="15"/>
                  </a:cubicBezTo>
                  <a:cubicBezTo>
                    <a:pt x="16" y="15"/>
                    <a:pt x="15" y="15"/>
                    <a:pt x="13" y="15"/>
                  </a:cubicBezTo>
                  <a:cubicBezTo>
                    <a:pt x="11" y="15"/>
                    <a:pt x="9" y="15"/>
                    <a:pt x="8" y="17"/>
                  </a:cubicBezTo>
                  <a:cubicBezTo>
                    <a:pt x="8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7"/>
                    <a:pt x="6" y="16"/>
                    <a:pt x="5" y="16"/>
                  </a:cubicBezTo>
                  <a:cubicBezTo>
                    <a:pt x="5" y="16"/>
                    <a:pt x="5" y="16"/>
                    <a:pt x="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6"/>
                    <a:pt x="3" y="16"/>
                  </a:cubicBezTo>
                  <a:cubicBezTo>
                    <a:pt x="3" y="15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5" y="15"/>
                    <a:pt x="5" y="15"/>
                    <a:pt x="5" y="14"/>
                  </a:cubicBezTo>
                  <a:cubicBezTo>
                    <a:pt x="5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7" y="15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3"/>
                  </a:cubicBezTo>
                  <a:cubicBezTo>
                    <a:pt x="9" y="13"/>
                    <a:pt x="9" y="13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8" y="11"/>
                    <a:pt x="8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8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6"/>
                    <a:pt x="2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10"/>
                    <a:pt x="3" y="10"/>
                  </a:cubicBezTo>
                  <a:cubicBezTo>
                    <a:pt x="3" y="11"/>
                    <a:pt x="3" y="11"/>
                    <a:pt x="4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2" y="12"/>
                    <a:pt x="2" y="13"/>
                  </a:cubicBezTo>
                  <a:cubicBezTo>
                    <a:pt x="2" y="15"/>
                    <a:pt x="3" y="17"/>
                    <a:pt x="4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0"/>
                    <a:pt x="7" y="21"/>
                    <a:pt x="7" y="21"/>
                  </a:cubicBezTo>
                  <a:cubicBezTo>
                    <a:pt x="7" y="22"/>
                    <a:pt x="6" y="23"/>
                    <a:pt x="4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5"/>
                    <a:pt x="2" y="25"/>
                    <a:pt x="1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4" y="27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6"/>
                  </a:cubicBezTo>
                  <a:cubicBezTo>
                    <a:pt x="5" y="26"/>
                    <a:pt x="5" y="26"/>
                    <a:pt x="5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7"/>
                  </a:cubicBezTo>
                  <a:cubicBezTo>
                    <a:pt x="7" y="27"/>
                    <a:pt x="7" y="26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9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10" y="22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1"/>
                    <a:pt x="11" y="21"/>
                    <a:pt x="11" y="21"/>
                  </a:cubicBezTo>
                  <a:cubicBezTo>
                    <a:pt x="11" y="21"/>
                    <a:pt x="11" y="21"/>
                    <a:pt x="10" y="21"/>
                  </a:cubicBezTo>
                  <a:cubicBezTo>
                    <a:pt x="10" y="20"/>
                    <a:pt x="9" y="19"/>
                    <a:pt x="9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3" y="17"/>
                    <a:pt x="13" y="17"/>
                  </a:cubicBezTo>
                  <a:cubicBezTo>
                    <a:pt x="14" y="17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6" y="18"/>
                    <a:pt x="17" y="21"/>
                  </a:cubicBezTo>
                  <a:cubicBezTo>
                    <a:pt x="18" y="23"/>
                    <a:pt x="18" y="23"/>
                    <a:pt x="20" y="25"/>
                  </a:cubicBezTo>
                  <a:cubicBezTo>
                    <a:pt x="22" y="25"/>
                    <a:pt x="22" y="26"/>
                    <a:pt x="22" y="28"/>
                  </a:cubicBezTo>
                  <a:cubicBezTo>
                    <a:pt x="22" y="30"/>
                    <a:pt x="22" y="32"/>
                    <a:pt x="21" y="34"/>
                  </a:cubicBezTo>
                  <a:cubicBezTo>
                    <a:pt x="21" y="35"/>
                    <a:pt x="21" y="35"/>
                    <a:pt x="21" y="36"/>
                  </a:cubicBezTo>
                  <a:cubicBezTo>
                    <a:pt x="21" y="36"/>
                    <a:pt x="21" y="37"/>
                    <a:pt x="21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1" y="38"/>
                    <a:pt x="21" y="39"/>
                    <a:pt x="21" y="39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7" name="Freeform 86">
              <a:extLst>
                <a:ext uri="{FF2B5EF4-FFF2-40B4-BE49-F238E27FC236}">
                  <a16:creationId xmlns:a16="http://schemas.microsoft.com/office/drawing/2014/main" xmlns="" id="{DED89260-4527-4B9D-9D54-6B1EC51501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1" y="285"/>
              <a:ext cx="16" cy="30"/>
            </a:xfrm>
            <a:custGeom>
              <a:avLst/>
              <a:gdLst>
                <a:gd name="T0" fmla="*/ 3 w 8"/>
                <a:gd name="T1" fmla="*/ 14 h 14"/>
                <a:gd name="T2" fmla="*/ 4 w 8"/>
                <a:gd name="T3" fmla="*/ 13 h 14"/>
                <a:gd name="T4" fmla="*/ 5 w 8"/>
                <a:gd name="T5" fmla="*/ 11 h 14"/>
                <a:gd name="T6" fmla="*/ 5 w 8"/>
                <a:gd name="T7" fmla="*/ 11 h 14"/>
                <a:gd name="T8" fmla="*/ 5 w 8"/>
                <a:gd name="T9" fmla="*/ 10 h 14"/>
                <a:gd name="T10" fmla="*/ 5 w 8"/>
                <a:gd name="T11" fmla="*/ 10 h 14"/>
                <a:gd name="T12" fmla="*/ 5 w 8"/>
                <a:gd name="T13" fmla="*/ 10 h 14"/>
                <a:gd name="T14" fmla="*/ 6 w 8"/>
                <a:gd name="T15" fmla="*/ 10 h 14"/>
                <a:gd name="T16" fmla="*/ 6 w 8"/>
                <a:gd name="T17" fmla="*/ 10 h 14"/>
                <a:gd name="T18" fmla="*/ 7 w 8"/>
                <a:gd name="T19" fmla="*/ 9 h 14"/>
                <a:gd name="T20" fmla="*/ 6 w 8"/>
                <a:gd name="T21" fmla="*/ 9 h 14"/>
                <a:gd name="T22" fmla="*/ 6 w 8"/>
                <a:gd name="T23" fmla="*/ 8 h 14"/>
                <a:gd name="T24" fmla="*/ 7 w 8"/>
                <a:gd name="T25" fmla="*/ 8 h 14"/>
                <a:gd name="T26" fmla="*/ 7 w 8"/>
                <a:gd name="T27" fmla="*/ 8 h 14"/>
                <a:gd name="T28" fmla="*/ 7 w 8"/>
                <a:gd name="T29" fmla="*/ 8 h 14"/>
                <a:gd name="T30" fmla="*/ 8 w 8"/>
                <a:gd name="T31" fmla="*/ 8 h 14"/>
                <a:gd name="T32" fmla="*/ 8 w 8"/>
                <a:gd name="T33" fmla="*/ 8 h 14"/>
                <a:gd name="T34" fmla="*/ 8 w 8"/>
                <a:gd name="T35" fmla="*/ 8 h 14"/>
                <a:gd name="T36" fmla="*/ 8 w 8"/>
                <a:gd name="T37" fmla="*/ 7 h 14"/>
                <a:gd name="T38" fmla="*/ 8 w 8"/>
                <a:gd name="T39" fmla="*/ 7 h 14"/>
                <a:gd name="T40" fmla="*/ 7 w 8"/>
                <a:gd name="T41" fmla="*/ 5 h 14"/>
                <a:gd name="T42" fmla="*/ 7 w 8"/>
                <a:gd name="T43" fmla="*/ 3 h 14"/>
                <a:gd name="T44" fmla="*/ 6 w 8"/>
                <a:gd name="T45" fmla="*/ 1 h 14"/>
                <a:gd name="T46" fmla="*/ 6 w 8"/>
                <a:gd name="T47" fmla="*/ 0 h 14"/>
                <a:gd name="T48" fmla="*/ 5 w 8"/>
                <a:gd name="T49" fmla="*/ 0 h 14"/>
                <a:gd name="T50" fmla="*/ 4 w 8"/>
                <a:gd name="T51" fmla="*/ 1 h 14"/>
                <a:gd name="T52" fmla="*/ 4 w 8"/>
                <a:gd name="T53" fmla="*/ 4 h 14"/>
                <a:gd name="T54" fmla="*/ 5 w 8"/>
                <a:gd name="T55" fmla="*/ 7 h 14"/>
                <a:gd name="T56" fmla="*/ 3 w 8"/>
                <a:gd name="T57" fmla="*/ 10 h 14"/>
                <a:gd name="T58" fmla="*/ 0 w 8"/>
                <a:gd name="T59" fmla="*/ 13 h 14"/>
                <a:gd name="T60" fmla="*/ 0 w 8"/>
                <a:gd name="T61" fmla="*/ 13 h 14"/>
                <a:gd name="T62" fmla="*/ 1 w 8"/>
                <a:gd name="T63" fmla="*/ 13 h 14"/>
                <a:gd name="T64" fmla="*/ 1 w 8"/>
                <a:gd name="T65" fmla="*/ 13 h 14"/>
                <a:gd name="T66" fmla="*/ 2 w 8"/>
                <a:gd name="T67" fmla="*/ 12 h 14"/>
                <a:gd name="T68" fmla="*/ 2 w 8"/>
                <a:gd name="T69" fmla="*/ 11 h 14"/>
                <a:gd name="T70" fmla="*/ 2 w 8"/>
                <a:gd name="T71" fmla="*/ 11 h 14"/>
                <a:gd name="T72" fmla="*/ 3 w 8"/>
                <a:gd name="T73" fmla="*/ 11 h 14"/>
                <a:gd name="T74" fmla="*/ 3 w 8"/>
                <a:gd name="T75" fmla="*/ 11 h 14"/>
                <a:gd name="T76" fmla="*/ 3 w 8"/>
                <a:gd name="T77" fmla="*/ 11 h 14"/>
                <a:gd name="T78" fmla="*/ 3 w 8"/>
                <a:gd name="T79" fmla="*/ 12 h 14"/>
                <a:gd name="T80" fmla="*/ 3 w 8"/>
                <a:gd name="T81" fmla="*/ 12 h 14"/>
                <a:gd name="T82" fmla="*/ 3 w 8"/>
                <a:gd name="T8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" h="14">
                  <a:moveTo>
                    <a:pt x="3" y="14"/>
                  </a:moveTo>
                  <a:cubicBezTo>
                    <a:pt x="4" y="14"/>
                    <a:pt x="4" y="13"/>
                    <a:pt x="4" y="13"/>
                  </a:cubicBezTo>
                  <a:cubicBezTo>
                    <a:pt x="5" y="12"/>
                    <a:pt x="5" y="12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7" y="9"/>
                    <a:pt x="7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6"/>
                    <a:pt x="7" y="5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3"/>
                    <a:pt x="6" y="2"/>
                    <a:pt x="6" y="1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8"/>
                    <a:pt x="5" y="9"/>
                    <a:pt x="3" y="10"/>
                  </a:cubicBezTo>
                  <a:cubicBezTo>
                    <a:pt x="1" y="10"/>
                    <a:pt x="0" y="1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3"/>
                    <a:pt x="3" y="14"/>
                    <a:pt x="3" y="14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8" name="Freeform 87">
              <a:extLst>
                <a:ext uri="{FF2B5EF4-FFF2-40B4-BE49-F238E27FC236}">
                  <a16:creationId xmlns:a16="http://schemas.microsoft.com/office/drawing/2014/main" xmlns="" id="{384295BA-136B-4169-BE7A-2D15DBCD7A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" y="247"/>
              <a:ext cx="19" cy="36"/>
            </a:xfrm>
            <a:custGeom>
              <a:avLst/>
              <a:gdLst>
                <a:gd name="T0" fmla="*/ 2 w 9"/>
                <a:gd name="T1" fmla="*/ 0 h 17"/>
                <a:gd name="T2" fmla="*/ 2 w 9"/>
                <a:gd name="T3" fmla="*/ 1 h 17"/>
                <a:gd name="T4" fmla="*/ 2 w 9"/>
                <a:gd name="T5" fmla="*/ 2 h 17"/>
                <a:gd name="T6" fmla="*/ 2 w 9"/>
                <a:gd name="T7" fmla="*/ 2 h 17"/>
                <a:gd name="T8" fmla="*/ 2 w 9"/>
                <a:gd name="T9" fmla="*/ 4 h 17"/>
                <a:gd name="T10" fmla="*/ 2 w 9"/>
                <a:gd name="T11" fmla="*/ 5 h 17"/>
                <a:gd name="T12" fmla="*/ 2 w 9"/>
                <a:gd name="T13" fmla="*/ 5 h 17"/>
                <a:gd name="T14" fmla="*/ 2 w 9"/>
                <a:gd name="T15" fmla="*/ 5 h 17"/>
                <a:gd name="T16" fmla="*/ 2 w 9"/>
                <a:gd name="T17" fmla="*/ 5 h 17"/>
                <a:gd name="T18" fmla="*/ 1 w 9"/>
                <a:gd name="T19" fmla="*/ 5 h 17"/>
                <a:gd name="T20" fmla="*/ 0 w 9"/>
                <a:gd name="T21" fmla="*/ 5 h 17"/>
                <a:gd name="T22" fmla="*/ 0 w 9"/>
                <a:gd name="T23" fmla="*/ 5 h 17"/>
                <a:gd name="T24" fmla="*/ 1 w 9"/>
                <a:gd name="T25" fmla="*/ 6 h 17"/>
                <a:gd name="T26" fmla="*/ 1 w 9"/>
                <a:gd name="T27" fmla="*/ 7 h 17"/>
                <a:gd name="T28" fmla="*/ 2 w 9"/>
                <a:gd name="T29" fmla="*/ 8 h 17"/>
                <a:gd name="T30" fmla="*/ 2 w 9"/>
                <a:gd name="T31" fmla="*/ 8 h 17"/>
                <a:gd name="T32" fmla="*/ 3 w 9"/>
                <a:gd name="T33" fmla="*/ 8 h 17"/>
                <a:gd name="T34" fmla="*/ 2 w 9"/>
                <a:gd name="T35" fmla="*/ 8 h 17"/>
                <a:gd name="T36" fmla="*/ 2 w 9"/>
                <a:gd name="T37" fmla="*/ 8 h 17"/>
                <a:gd name="T38" fmla="*/ 2 w 9"/>
                <a:gd name="T39" fmla="*/ 9 h 17"/>
                <a:gd name="T40" fmla="*/ 2 w 9"/>
                <a:gd name="T41" fmla="*/ 10 h 17"/>
                <a:gd name="T42" fmla="*/ 2 w 9"/>
                <a:gd name="T43" fmla="*/ 11 h 17"/>
                <a:gd name="T44" fmla="*/ 3 w 9"/>
                <a:gd name="T45" fmla="*/ 11 h 17"/>
                <a:gd name="T46" fmla="*/ 3 w 9"/>
                <a:gd name="T47" fmla="*/ 12 h 17"/>
                <a:gd name="T48" fmla="*/ 4 w 9"/>
                <a:gd name="T49" fmla="*/ 12 h 17"/>
                <a:gd name="T50" fmla="*/ 4 w 9"/>
                <a:gd name="T51" fmla="*/ 12 h 17"/>
                <a:gd name="T52" fmla="*/ 3 w 9"/>
                <a:gd name="T53" fmla="*/ 12 h 17"/>
                <a:gd name="T54" fmla="*/ 3 w 9"/>
                <a:gd name="T55" fmla="*/ 13 h 17"/>
                <a:gd name="T56" fmla="*/ 4 w 9"/>
                <a:gd name="T57" fmla="*/ 14 h 17"/>
                <a:gd name="T58" fmla="*/ 5 w 9"/>
                <a:gd name="T59" fmla="*/ 15 h 17"/>
                <a:gd name="T60" fmla="*/ 6 w 9"/>
                <a:gd name="T61" fmla="*/ 15 h 17"/>
                <a:gd name="T62" fmla="*/ 6 w 9"/>
                <a:gd name="T63" fmla="*/ 15 h 17"/>
                <a:gd name="T64" fmla="*/ 6 w 9"/>
                <a:gd name="T65" fmla="*/ 15 h 17"/>
                <a:gd name="T66" fmla="*/ 5 w 9"/>
                <a:gd name="T67" fmla="*/ 16 h 17"/>
                <a:gd name="T68" fmla="*/ 5 w 9"/>
                <a:gd name="T69" fmla="*/ 16 h 17"/>
                <a:gd name="T70" fmla="*/ 6 w 9"/>
                <a:gd name="T71" fmla="*/ 17 h 17"/>
                <a:gd name="T72" fmla="*/ 6 w 9"/>
                <a:gd name="T73" fmla="*/ 17 h 17"/>
                <a:gd name="T74" fmla="*/ 7 w 9"/>
                <a:gd name="T75" fmla="*/ 17 h 17"/>
                <a:gd name="T76" fmla="*/ 8 w 9"/>
                <a:gd name="T77" fmla="*/ 16 h 17"/>
                <a:gd name="T78" fmla="*/ 9 w 9"/>
                <a:gd name="T79" fmla="*/ 15 h 17"/>
                <a:gd name="T80" fmla="*/ 9 w 9"/>
                <a:gd name="T81" fmla="*/ 15 h 17"/>
                <a:gd name="T82" fmla="*/ 9 w 9"/>
                <a:gd name="T83" fmla="*/ 13 h 17"/>
                <a:gd name="T84" fmla="*/ 8 w 9"/>
                <a:gd name="T85" fmla="*/ 13 h 17"/>
                <a:gd name="T86" fmla="*/ 8 w 9"/>
                <a:gd name="T87" fmla="*/ 13 h 17"/>
                <a:gd name="T88" fmla="*/ 7 w 9"/>
                <a:gd name="T89" fmla="*/ 14 h 17"/>
                <a:gd name="T90" fmla="*/ 4 w 9"/>
                <a:gd name="T91" fmla="*/ 9 h 17"/>
                <a:gd name="T92" fmla="*/ 3 w 9"/>
                <a:gd name="T93" fmla="*/ 7 h 17"/>
                <a:gd name="T94" fmla="*/ 4 w 9"/>
                <a:gd name="T95" fmla="*/ 5 h 17"/>
                <a:gd name="T96" fmla="*/ 4 w 9"/>
                <a:gd name="T97" fmla="*/ 4 h 17"/>
                <a:gd name="T98" fmla="*/ 4 w 9"/>
                <a:gd name="T99" fmla="*/ 3 h 17"/>
                <a:gd name="T100" fmla="*/ 2 w 9"/>
                <a:gd name="T10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" h="17">
                  <a:moveTo>
                    <a:pt x="2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9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3"/>
                  </a:cubicBezTo>
                  <a:cubicBezTo>
                    <a:pt x="3" y="13"/>
                    <a:pt x="3" y="13"/>
                    <a:pt x="4" y="14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7" y="17"/>
                    <a:pt x="7" y="17"/>
                  </a:cubicBezTo>
                  <a:cubicBezTo>
                    <a:pt x="7" y="16"/>
                    <a:pt x="7" y="16"/>
                    <a:pt x="8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4"/>
                    <a:pt x="9" y="14"/>
                    <a:pt x="9" y="13"/>
                  </a:cubicBezTo>
                  <a:cubicBezTo>
                    <a:pt x="9" y="13"/>
                    <a:pt x="9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6" y="14"/>
                    <a:pt x="4" y="12"/>
                    <a:pt x="4" y="9"/>
                  </a:cubicBezTo>
                  <a:cubicBezTo>
                    <a:pt x="3" y="9"/>
                    <a:pt x="3" y="8"/>
                    <a:pt x="3" y="7"/>
                  </a:cubicBezTo>
                  <a:cubicBezTo>
                    <a:pt x="3" y="7"/>
                    <a:pt x="3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3" y="1"/>
                    <a:pt x="2" y="0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9" name="Freeform 88">
              <a:extLst>
                <a:ext uri="{FF2B5EF4-FFF2-40B4-BE49-F238E27FC236}">
                  <a16:creationId xmlns:a16="http://schemas.microsoft.com/office/drawing/2014/main" xmlns="" id="{B4CE81AB-E243-414D-86A0-824F5FDAE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4" y="258"/>
              <a:ext cx="2" cy="6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1 h 3"/>
                <a:gd name="T14" fmla="*/ 0 w 1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0" name="Freeform 89">
              <a:extLst>
                <a:ext uri="{FF2B5EF4-FFF2-40B4-BE49-F238E27FC236}">
                  <a16:creationId xmlns:a16="http://schemas.microsoft.com/office/drawing/2014/main" xmlns="" id="{BCE97759-2BDF-405F-BEDB-AF5BDECA30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2" y="289"/>
              <a:ext cx="6" cy="5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1 h 2"/>
                <a:gd name="T4" fmla="*/ 1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3 w 3"/>
                <a:gd name="T11" fmla="*/ 1 h 2"/>
                <a:gd name="T12" fmla="*/ 3 w 3"/>
                <a:gd name="T13" fmla="*/ 1 h 2"/>
                <a:gd name="T14" fmla="*/ 3 w 3"/>
                <a:gd name="T15" fmla="*/ 0 h 2"/>
                <a:gd name="T16" fmla="*/ 2 w 3"/>
                <a:gd name="T17" fmla="*/ 0 h 2"/>
                <a:gd name="T18" fmla="*/ 0 w 3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1" name="Freeform 90">
              <a:extLst>
                <a:ext uri="{FF2B5EF4-FFF2-40B4-BE49-F238E27FC236}">
                  <a16:creationId xmlns:a16="http://schemas.microsoft.com/office/drawing/2014/main" xmlns="" id="{5CAEBD09-C9F3-4088-807E-39C7546325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9" y="302"/>
              <a:ext cx="8" cy="4"/>
            </a:xfrm>
            <a:custGeom>
              <a:avLst/>
              <a:gdLst>
                <a:gd name="T0" fmla="*/ 0 w 4"/>
                <a:gd name="T1" fmla="*/ 1 h 2"/>
                <a:gd name="T2" fmla="*/ 1 w 4"/>
                <a:gd name="T3" fmla="*/ 1 h 2"/>
                <a:gd name="T4" fmla="*/ 1 w 4"/>
                <a:gd name="T5" fmla="*/ 1 h 2"/>
                <a:gd name="T6" fmla="*/ 2 w 4"/>
                <a:gd name="T7" fmla="*/ 2 h 2"/>
                <a:gd name="T8" fmla="*/ 2 w 4"/>
                <a:gd name="T9" fmla="*/ 1 h 2"/>
                <a:gd name="T10" fmla="*/ 3 w 4"/>
                <a:gd name="T11" fmla="*/ 1 h 2"/>
                <a:gd name="T12" fmla="*/ 4 w 4"/>
                <a:gd name="T13" fmla="*/ 1 h 2"/>
                <a:gd name="T14" fmla="*/ 4 w 4"/>
                <a:gd name="T15" fmla="*/ 1 h 2"/>
                <a:gd name="T16" fmla="*/ 4 w 4"/>
                <a:gd name="T17" fmla="*/ 1 h 2"/>
                <a:gd name="T18" fmla="*/ 3 w 4"/>
                <a:gd name="T19" fmla="*/ 0 h 2"/>
                <a:gd name="T20" fmla="*/ 2 w 4"/>
                <a:gd name="T21" fmla="*/ 0 h 2"/>
                <a:gd name="T22" fmla="*/ 0 w 4"/>
                <a:gd name="T2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2" name="Freeform 91">
              <a:extLst>
                <a:ext uri="{FF2B5EF4-FFF2-40B4-BE49-F238E27FC236}">
                  <a16:creationId xmlns:a16="http://schemas.microsoft.com/office/drawing/2014/main" xmlns="" id="{B9B37F7B-402C-46A7-A515-BFBBBE0DE8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" y="311"/>
              <a:ext cx="7" cy="8"/>
            </a:xfrm>
            <a:custGeom>
              <a:avLst/>
              <a:gdLst>
                <a:gd name="T0" fmla="*/ 0 w 3"/>
                <a:gd name="T1" fmla="*/ 4 h 4"/>
                <a:gd name="T2" fmla="*/ 1 w 3"/>
                <a:gd name="T3" fmla="*/ 3 h 4"/>
                <a:gd name="T4" fmla="*/ 3 w 3"/>
                <a:gd name="T5" fmla="*/ 0 h 4"/>
                <a:gd name="T6" fmla="*/ 3 w 3"/>
                <a:gd name="T7" fmla="*/ 0 h 4"/>
                <a:gd name="T8" fmla="*/ 2 w 3"/>
                <a:gd name="T9" fmla="*/ 0 h 4"/>
                <a:gd name="T10" fmla="*/ 2 w 3"/>
                <a:gd name="T11" fmla="*/ 1 h 4"/>
                <a:gd name="T12" fmla="*/ 1 w 3"/>
                <a:gd name="T13" fmla="*/ 1 h 4"/>
                <a:gd name="T14" fmla="*/ 0 w 3"/>
                <a:gd name="T15" fmla="*/ 3 h 4"/>
                <a:gd name="T16" fmla="*/ 0 w 3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0" y="4"/>
                  </a:moveTo>
                  <a:cubicBezTo>
                    <a:pt x="0" y="3"/>
                    <a:pt x="0" y="3"/>
                    <a:pt x="1" y="3"/>
                  </a:cubicBezTo>
                  <a:cubicBezTo>
                    <a:pt x="2" y="3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3" name="Freeform 92">
              <a:extLst>
                <a:ext uri="{FF2B5EF4-FFF2-40B4-BE49-F238E27FC236}">
                  <a16:creationId xmlns:a16="http://schemas.microsoft.com/office/drawing/2014/main" xmlns="" id="{ECC98D3F-B41C-44CF-95A7-36D92A09FC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" y="251"/>
              <a:ext cx="6" cy="7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2 h 3"/>
                <a:gd name="T4" fmla="*/ 2 w 3"/>
                <a:gd name="T5" fmla="*/ 3 h 3"/>
                <a:gd name="T6" fmla="*/ 2 w 3"/>
                <a:gd name="T7" fmla="*/ 3 h 3"/>
                <a:gd name="T8" fmla="*/ 3 w 3"/>
                <a:gd name="T9" fmla="*/ 2 h 3"/>
                <a:gd name="T10" fmla="*/ 3 w 3"/>
                <a:gd name="T11" fmla="*/ 2 h 3"/>
                <a:gd name="T12" fmla="*/ 1 w 3"/>
                <a:gd name="T13" fmla="*/ 1 h 3"/>
                <a:gd name="T14" fmla="*/ 1 w 3"/>
                <a:gd name="T15" fmla="*/ 0 h 3"/>
                <a:gd name="T16" fmla="*/ 1 w 3"/>
                <a:gd name="T17" fmla="*/ 0 h 3"/>
                <a:gd name="T18" fmla="*/ 0 w 3"/>
                <a:gd name="T19" fmla="*/ 0 h 3"/>
                <a:gd name="T20" fmla="*/ 0 w 3"/>
                <a:gd name="T21" fmla="*/ 1 h 3"/>
                <a:gd name="T22" fmla="*/ 1 w 3"/>
                <a:gd name="T23" fmla="*/ 1 h 3"/>
                <a:gd name="T24" fmla="*/ 1 w 3"/>
                <a:gd name="T2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4" name="Freeform 93">
              <a:extLst>
                <a:ext uri="{FF2B5EF4-FFF2-40B4-BE49-F238E27FC236}">
                  <a16:creationId xmlns:a16="http://schemas.microsoft.com/office/drawing/2014/main" xmlns="" id="{12A42B52-5FC6-4E0A-A5BE-CF7D66A7F5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" y="251"/>
              <a:ext cx="5" cy="7"/>
            </a:xfrm>
            <a:custGeom>
              <a:avLst/>
              <a:gdLst>
                <a:gd name="T0" fmla="*/ 1 w 2"/>
                <a:gd name="T1" fmla="*/ 2 h 3"/>
                <a:gd name="T2" fmla="*/ 0 w 2"/>
                <a:gd name="T3" fmla="*/ 3 h 3"/>
                <a:gd name="T4" fmla="*/ 0 w 2"/>
                <a:gd name="T5" fmla="*/ 3 h 3"/>
                <a:gd name="T6" fmla="*/ 0 w 2"/>
                <a:gd name="T7" fmla="*/ 3 h 3"/>
                <a:gd name="T8" fmla="*/ 0 w 2"/>
                <a:gd name="T9" fmla="*/ 2 h 3"/>
                <a:gd name="T10" fmla="*/ 0 w 2"/>
                <a:gd name="T11" fmla="*/ 1 h 3"/>
                <a:gd name="T12" fmla="*/ 0 w 2"/>
                <a:gd name="T13" fmla="*/ 1 h 3"/>
                <a:gd name="T14" fmla="*/ 1 w 2"/>
                <a:gd name="T15" fmla="*/ 1 h 3"/>
                <a:gd name="T16" fmla="*/ 2 w 2"/>
                <a:gd name="T17" fmla="*/ 0 h 3"/>
                <a:gd name="T18" fmla="*/ 2 w 2"/>
                <a:gd name="T19" fmla="*/ 0 h 3"/>
                <a:gd name="T20" fmla="*/ 2 w 2"/>
                <a:gd name="T21" fmla="*/ 0 h 3"/>
                <a:gd name="T22" fmla="*/ 2 w 2"/>
                <a:gd name="T23" fmla="*/ 0 h 3"/>
                <a:gd name="T24" fmla="*/ 1 w 2"/>
                <a:gd name="T25" fmla="*/ 1 h 3"/>
                <a:gd name="T26" fmla="*/ 1 w 2"/>
                <a:gd name="T2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5" name="Freeform 94">
              <a:extLst>
                <a:ext uri="{FF2B5EF4-FFF2-40B4-BE49-F238E27FC236}">
                  <a16:creationId xmlns:a16="http://schemas.microsoft.com/office/drawing/2014/main" xmlns="" id="{5D83CBD6-859A-4202-BEDF-11F661B084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6" y="260"/>
              <a:ext cx="9" cy="6"/>
            </a:xfrm>
            <a:custGeom>
              <a:avLst/>
              <a:gdLst>
                <a:gd name="T0" fmla="*/ 3 w 4"/>
                <a:gd name="T1" fmla="*/ 0 h 3"/>
                <a:gd name="T2" fmla="*/ 3 w 4"/>
                <a:gd name="T3" fmla="*/ 0 h 3"/>
                <a:gd name="T4" fmla="*/ 4 w 4"/>
                <a:gd name="T5" fmla="*/ 0 h 3"/>
                <a:gd name="T6" fmla="*/ 4 w 4"/>
                <a:gd name="T7" fmla="*/ 0 h 3"/>
                <a:gd name="T8" fmla="*/ 3 w 4"/>
                <a:gd name="T9" fmla="*/ 2 h 3"/>
                <a:gd name="T10" fmla="*/ 2 w 4"/>
                <a:gd name="T11" fmla="*/ 3 h 3"/>
                <a:gd name="T12" fmla="*/ 0 w 4"/>
                <a:gd name="T13" fmla="*/ 1 h 3"/>
                <a:gd name="T14" fmla="*/ 0 w 4"/>
                <a:gd name="T15" fmla="*/ 0 h 3"/>
                <a:gd name="T16" fmla="*/ 1 w 4"/>
                <a:gd name="T17" fmla="*/ 0 h 3"/>
                <a:gd name="T18" fmla="*/ 1 w 4"/>
                <a:gd name="T19" fmla="*/ 0 h 3"/>
                <a:gd name="T20" fmla="*/ 1 w 4"/>
                <a:gd name="T21" fmla="*/ 0 h 3"/>
                <a:gd name="T22" fmla="*/ 2 w 4"/>
                <a:gd name="T23" fmla="*/ 0 h 3"/>
                <a:gd name="T24" fmla="*/ 3 w 4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3" y="2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6" name="Freeform 95">
              <a:extLst>
                <a:ext uri="{FF2B5EF4-FFF2-40B4-BE49-F238E27FC236}">
                  <a16:creationId xmlns:a16="http://schemas.microsoft.com/office/drawing/2014/main" xmlns="" id="{4A142CDB-D15A-495E-B868-3186A449C7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8" y="262"/>
              <a:ext cx="4" cy="4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0 h 2"/>
                <a:gd name="T4" fmla="*/ 1 w 2"/>
                <a:gd name="T5" fmla="*/ 0 h 2"/>
                <a:gd name="T6" fmla="*/ 0 w 2"/>
                <a:gd name="T7" fmla="*/ 0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0 h 2"/>
                <a:gd name="T16" fmla="*/ 2 w 2"/>
                <a:gd name="T17" fmla="*/ 0 h 2"/>
                <a:gd name="T18" fmla="*/ 2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7" name="Freeform 96">
              <a:extLst>
                <a:ext uri="{FF2B5EF4-FFF2-40B4-BE49-F238E27FC236}">
                  <a16:creationId xmlns:a16="http://schemas.microsoft.com/office/drawing/2014/main" xmlns="" id="{34A27E99-C9D5-4484-8791-2B0B669884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" y="241"/>
              <a:ext cx="70" cy="86"/>
            </a:xfrm>
            <a:custGeom>
              <a:avLst/>
              <a:gdLst>
                <a:gd name="T0" fmla="*/ 30 w 34"/>
                <a:gd name="T1" fmla="*/ 20 h 41"/>
                <a:gd name="T2" fmla="*/ 30 w 34"/>
                <a:gd name="T3" fmla="*/ 22 h 41"/>
                <a:gd name="T4" fmla="*/ 29 w 34"/>
                <a:gd name="T5" fmla="*/ 24 h 41"/>
                <a:gd name="T6" fmla="*/ 28 w 34"/>
                <a:gd name="T7" fmla="*/ 26 h 41"/>
                <a:gd name="T8" fmla="*/ 25 w 34"/>
                <a:gd name="T9" fmla="*/ 30 h 41"/>
                <a:gd name="T10" fmla="*/ 23 w 34"/>
                <a:gd name="T11" fmla="*/ 30 h 41"/>
                <a:gd name="T12" fmla="*/ 22 w 34"/>
                <a:gd name="T13" fmla="*/ 30 h 41"/>
                <a:gd name="T14" fmla="*/ 20 w 34"/>
                <a:gd name="T15" fmla="*/ 27 h 41"/>
                <a:gd name="T16" fmla="*/ 20 w 34"/>
                <a:gd name="T17" fmla="*/ 25 h 41"/>
                <a:gd name="T18" fmla="*/ 25 w 34"/>
                <a:gd name="T19" fmla="*/ 23 h 41"/>
                <a:gd name="T20" fmla="*/ 21 w 34"/>
                <a:gd name="T21" fmla="*/ 20 h 41"/>
                <a:gd name="T22" fmla="*/ 20 w 34"/>
                <a:gd name="T23" fmla="*/ 24 h 41"/>
                <a:gd name="T24" fmla="*/ 19 w 34"/>
                <a:gd name="T25" fmla="*/ 30 h 41"/>
                <a:gd name="T26" fmla="*/ 19 w 34"/>
                <a:gd name="T27" fmla="*/ 31 h 41"/>
                <a:gd name="T28" fmla="*/ 13 w 34"/>
                <a:gd name="T29" fmla="*/ 36 h 41"/>
                <a:gd name="T30" fmla="*/ 11 w 34"/>
                <a:gd name="T31" fmla="*/ 39 h 41"/>
                <a:gd name="T32" fmla="*/ 8 w 34"/>
                <a:gd name="T33" fmla="*/ 39 h 41"/>
                <a:gd name="T34" fmla="*/ 5 w 34"/>
                <a:gd name="T35" fmla="*/ 41 h 41"/>
                <a:gd name="T36" fmla="*/ 6 w 34"/>
                <a:gd name="T37" fmla="*/ 35 h 41"/>
                <a:gd name="T38" fmla="*/ 11 w 34"/>
                <a:gd name="T39" fmla="*/ 32 h 41"/>
                <a:gd name="T40" fmla="*/ 13 w 34"/>
                <a:gd name="T41" fmla="*/ 26 h 41"/>
                <a:gd name="T42" fmla="*/ 16 w 34"/>
                <a:gd name="T43" fmla="*/ 21 h 41"/>
                <a:gd name="T44" fmla="*/ 14 w 34"/>
                <a:gd name="T45" fmla="*/ 22 h 41"/>
                <a:gd name="T46" fmla="*/ 13 w 34"/>
                <a:gd name="T47" fmla="*/ 24 h 41"/>
                <a:gd name="T48" fmla="*/ 7 w 34"/>
                <a:gd name="T49" fmla="*/ 31 h 41"/>
                <a:gd name="T50" fmla="*/ 5 w 34"/>
                <a:gd name="T51" fmla="*/ 31 h 41"/>
                <a:gd name="T52" fmla="*/ 3 w 34"/>
                <a:gd name="T53" fmla="*/ 30 h 41"/>
                <a:gd name="T54" fmla="*/ 1 w 34"/>
                <a:gd name="T55" fmla="*/ 30 h 41"/>
                <a:gd name="T56" fmla="*/ 2 w 34"/>
                <a:gd name="T57" fmla="*/ 26 h 41"/>
                <a:gd name="T58" fmla="*/ 1 w 34"/>
                <a:gd name="T59" fmla="*/ 25 h 41"/>
                <a:gd name="T60" fmla="*/ 6 w 34"/>
                <a:gd name="T61" fmla="*/ 25 h 41"/>
                <a:gd name="T62" fmla="*/ 6 w 34"/>
                <a:gd name="T63" fmla="*/ 20 h 41"/>
                <a:gd name="T64" fmla="*/ 4 w 34"/>
                <a:gd name="T65" fmla="*/ 22 h 41"/>
                <a:gd name="T66" fmla="*/ 2 w 34"/>
                <a:gd name="T67" fmla="*/ 17 h 41"/>
                <a:gd name="T68" fmla="*/ 1 w 34"/>
                <a:gd name="T69" fmla="*/ 12 h 41"/>
                <a:gd name="T70" fmla="*/ 0 w 34"/>
                <a:gd name="T71" fmla="*/ 7 h 41"/>
                <a:gd name="T72" fmla="*/ 1 w 34"/>
                <a:gd name="T73" fmla="*/ 6 h 41"/>
                <a:gd name="T74" fmla="*/ 1 w 34"/>
                <a:gd name="T75" fmla="*/ 2 h 41"/>
                <a:gd name="T76" fmla="*/ 6 w 34"/>
                <a:gd name="T77" fmla="*/ 6 h 41"/>
                <a:gd name="T78" fmla="*/ 5 w 34"/>
                <a:gd name="T79" fmla="*/ 13 h 41"/>
                <a:gd name="T80" fmla="*/ 9 w 34"/>
                <a:gd name="T81" fmla="*/ 11 h 41"/>
                <a:gd name="T82" fmla="*/ 8 w 34"/>
                <a:gd name="T83" fmla="*/ 4 h 41"/>
                <a:gd name="T84" fmla="*/ 10 w 34"/>
                <a:gd name="T85" fmla="*/ 1 h 41"/>
                <a:gd name="T86" fmla="*/ 12 w 34"/>
                <a:gd name="T87" fmla="*/ 0 h 41"/>
                <a:gd name="T88" fmla="*/ 14 w 34"/>
                <a:gd name="T89" fmla="*/ 1 h 41"/>
                <a:gd name="T90" fmla="*/ 16 w 34"/>
                <a:gd name="T91" fmla="*/ 2 h 41"/>
                <a:gd name="T92" fmla="*/ 17 w 34"/>
                <a:gd name="T93" fmla="*/ 3 h 41"/>
                <a:gd name="T94" fmla="*/ 19 w 34"/>
                <a:gd name="T95" fmla="*/ 6 h 41"/>
                <a:gd name="T96" fmla="*/ 24 w 34"/>
                <a:gd name="T97" fmla="*/ 15 h 41"/>
                <a:gd name="T98" fmla="*/ 27 w 34"/>
                <a:gd name="T99" fmla="*/ 14 h 41"/>
                <a:gd name="T100" fmla="*/ 29 w 34"/>
                <a:gd name="T101" fmla="*/ 3 h 41"/>
                <a:gd name="T102" fmla="*/ 34 w 34"/>
                <a:gd name="T103" fmla="*/ 3 h 41"/>
                <a:gd name="T104" fmla="*/ 25 w 34"/>
                <a:gd name="T105" fmla="*/ 7 h 41"/>
                <a:gd name="T106" fmla="*/ 25 w 34"/>
                <a:gd name="T107" fmla="*/ 9 h 41"/>
                <a:gd name="T108" fmla="*/ 29 w 34"/>
                <a:gd name="T109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" h="41">
                  <a:moveTo>
                    <a:pt x="27" y="19"/>
                  </a:moveTo>
                  <a:cubicBezTo>
                    <a:pt x="27" y="20"/>
                    <a:pt x="28" y="20"/>
                    <a:pt x="29" y="20"/>
                  </a:cubicBezTo>
                  <a:cubicBezTo>
                    <a:pt x="29" y="20"/>
                    <a:pt x="29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1"/>
                    <a:pt x="30" y="21"/>
                  </a:cubicBezTo>
                  <a:cubicBezTo>
                    <a:pt x="30" y="21"/>
                    <a:pt x="30" y="21"/>
                    <a:pt x="30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7"/>
                    <a:pt x="27" y="27"/>
                    <a:pt x="27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6" y="29"/>
                    <a:pt x="26" y="29"/>
                    <a:pt x="26" y="30"/>
                  </a:cubicBezTo>
                  <a:cubicBezTo>
                    <a:pt x="26" y="30"/>
                    <a:pt x="26" y="30"/>
                    <a:pt x="25" y="30"/>
                  </a:cubicBezTo>
                  <a:cubicBezTo>
                    <a:pt x="25" y="30"/>
                    <a:pt x="25" y="30"/>
                    <a:pt x="25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1"/>
                    <a:pt x="22" y="31"/>
                    <a:pt x="22" y="3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1" y="28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2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4"/>
                    <a:pt x="22" y="23"/>
                    <a:pt x="23" y="23"/>
                  </a:cubicBezTo>
                  <a:cubicBezTo>
                    <a:pt x="23" y="23"/>
                    <a:pt x="23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5" y="23"/>
                    <a:pt x="2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4" y="23"/>
                    <a:pt x="24" y="22"/>
                    <a:pt x="23" y="22"/>
                  </a:cubicBezTo>
                  <a:cubicBezTo>
                    <a:pt x="23" y="22"/>
                    <a:pt x="22" y="22"/>
                    <a:pt x="22" y="21"/>
                  </a:cubicBezTo>
                  <a:cubicBezTo>
                    <a:pt x="21" y="21"/>
                    <a:pt x="21" y="20"/>
                    <a:pt x="21" y="20"/>
                  </a:cubicBezTo>
                  <a:cubicBezTo>
                    <a:pt x="21" y="20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2"/>
                    <a:pt x="21" y="23"/>
                    <a:pt x="20" y="24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7"/>
                    <a:pt x="18" y="28"/>
                    <a:pt x="18" y="28"/>
                  </a:cubicBezTo>
                  <a:cubicBezTo>
                    <a:pt x="18" y="29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2"/>
                    <a:pt x="18" y="32"/>
                    <a:pt x="17" y="33"/>
                  </a:cubicBezTo>
                  <a:cubicBezTo>
                    <a:pt x="17" y="34"/>
                    <a:pt x="16" y="34"/>
                    <a:pt x="15" y="34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4" y="35"/>
                    <a:pt x="13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7"/>
                    <a:pt x="12" y="37"/>
                    <a:pt x="12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1" y="39"/>
                    <a:pt x="11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9" y="39"/>
                    <a:pt x="9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8" y="39"/>
                    <a:pt x="8" y="39"/>
                  </a:cubicBezTo>
                  <a:cubicBezTo>
                    <a:pt x="8" y="39"/>
                    <a:pt x="8" y="39"/>
                    <a:pt x="7" y="39"/>
                  </a:cubicBezTo>
                  <a:cubicBezTo>
                    <a:pt x="6" y="39"/>
                    <a:pt x="6" y="40"/>
                    <a:pt x="5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0"/>
                    <a:pt x="4" y="40"/>
                  </a:cubicBezTo>
                  <a:cubicBezTo>
                    <a:pt x="4" y="39"/>
                    <a:pt x="4" y="39"/>
                    <a:pt x="4" y="38"/>
                  </a:cubicBezTo>
                  <a:cubicBezTo>
                    <a:pt x="4" y="37"/>
                    <a:pt x="5" y="36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7" y="31"/>
                    <a:pt x="9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2" y="32"/>
                    <a:pt x="12" y="31"/>
                    <a:pt x="13" y="31"/>
                  </a:cubicBezTo>
                  <a:cubicBezTo>
                    <a:pt x="14" y="30"/>
                    <a:pt x="14" y="30"/>
                    <a:pt x="14" y="29"/>
                  </a:cubicBezTo>
                  <a:cubicBezTo>
                    <a:pt x="14" y="29"/>
                    <a:pt x="14" y="28"/>
                    <a:pt x="14" y="28"/>
                  </a:cubicBezTo>
                  <a:cubicBezTo>
                    <a:pt x="13" y="27"/>
                    <a:pt x="13" y="26"/>
                    <a:pt x="13" y="26"/>
                  </a:cubicBezTo>
                  <a:cubicBezTo>
                    <a:pt x="13" y="25"/>
                    <a:pt x="14" y="23"/>
                    <a:pt x="16" y="22"/>
                  </a:cubicBezTo>
                  <a:cubicBezTo>
                    <a:pt x="16" y="22"/>
                    <a:pt x="16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5" y="21"/>
                    <a:pt x="15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5"/>
                    <a:pt x="12" y="25"/>
                    <a:pt x="12" y="26"/>
                  </a:cubicBezTo>
                  <a:cubicBezTo>
                    <a:pt x="11" y="27"/>
                    <a:pt x="11" y="27"/>
                    <a:pt x="10" y="27"/>
                  </a:cubicBezTo>
                  <a:cubicBezTo>
                    <a:pt x="9" y="29"/>
                    <a:pt x="9" y="29"/>
                    <a:pt x="8" y="29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5" y="32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31"/>
                    <a:pt x="2" y="31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1" y="30"/>
                  </a:cubicBezTo>
                  <a:cubicBezTo>
                    <a:pt x="1" y="29"/>
                    <a:pt x="1" y="28"/>
                    <a:pt x="1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4"/>
                    <a:pt x="1" y="24"/>
                    <a:pt x="2" y="24"/>
                  </a:cubicBezTo>
                  <a:cubicBezTo>
                    <a:pt x="2" y="23"/>
                    <a:pt x="3" y="23"/>
                    <a:pt x="4" y="23"/>
                  </a:cubicBezTo>
                  <a:cubicBezTo>
                    <a:pt x="4" y="23"/>
                    <a:pt x="5" y="23"/>
                    <a:pt x="5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7" y="25"/>
                    <a:pt x="7" y="25"/>
                  </a:cubicBezTo>
                  <a:cubicBezTo>
                    <a:pt x="7" y="25"/>
                    <a:pt x="8" y="24"/>
                    <a:pt x="8" y="24"/>
                  </a:cubicBezTo>
                  <a:cubicBezTo>
                    <a:pt x="8" y="23"/>
                    <a:pt x="8" y="23"/>
                    <a:pt x="8" y="22"/>
                  </a:cubicBezTo>
                  <a:cubicBezTo>
                    <a:pt x="8" y="21"/>
                    <a:pt x="7" y="20"/>
                    <a:pt x="6" y="20"/>
                  </a:cubicBezTo>
                  <a:cubicBezTo>
                    <a:pt x="6" y="20"/>
                    <a:pt x="5" y="20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6"/>
                    <a:pt x="1" y="16"/>
                    <a:pt x="1" y="15"/>
                  </a:cubicBezTo>
                  <a:cubicBezTo>
                    <a:pt x="1" y="14"/>
                    <a:pt x="1" y="14"/>
                    <a:pt x="2" y="14"/>
                  </a:cubicBezTo>
                  <a:cubicBezTo>
                    <a:pt x="1" y="13"/>
                    <a:pt x="1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1" y="10"/>
                    <a:pt x="1" y="8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4" y="2"/>
                    <a:pt x="5" y="3"/>
                  </a:cubicBezTo>
                  <a:cubicBezTo>
                    <a:pt x="6" y="4"/>
                    <a:pt x="6" y="5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8"/>
                    <a:pt x="7" y="8"/>
                    <a:pt x="7" y="9"/>
                  </a:cubicBezTo>
                  <a:cubicBezTo>
                    <a:pt x="7" y="10"/>
                    <a:pt x="7" y="10"/>
                    <a:pt x="6" y="11"/>
                  </a:cubicBezTo>
                  <a:cubicBezTo>
                    <a:pt x="6" y="12"/>
                    <a:pt x="5" y="12"/>
                    <a:pt x="5" y="13"/>
                  </a:cubicBezTo>
                  <a:cubicBezTo>
                    <a:pt x="5" y="15"/>
                    <a:pt x="6" y="16"/>
                    <a:pt x="7" y="16"/>
                  </a:cubicBezTo>
                  <a:cubicBezTo>
                    <a:pt x="8" y="16"/>
                    <a:pt x="8" y="15"/>
                    <a:pt x="9" y="14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9" y="11"/>
                    <a:pt x="9" y="10"/>
                    <a:pt x="9" y="10"/>
                  </a:cubicBezTo>
                  <a:cubicBezTo>
                    <a:pt x="9" y="10"/>
                    <a:pt x="9" y="9"/>
                    <a:pt x="8" y="8"/>
                  </a:cubicBezTo>
                  <a:cubicBezTo>
                    <a:pt x="7" y="7"/>
                    <a:pt x="6" y="6"/>
                    <a:pt x="6" y="5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3"/>
                    <a:pt x="9" y="3"/>
                    <a:pt x="9" y="2"/>
                  </a:cubicBezTo>
                  <a:cubicBezTo>
                    <a:pt x="9" y="2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2" y="1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4"/>
                    <a:pt x="19" y="5"/>
                    <a:pt x="19" y="6"/>
                  </a:cubicBezTo>
                  <a:cubicBezTo>
                    <a:pt x="19" y="7"/>
                    <a:pt x="18" y="9"/>
                    <a:pt x="16" y="10"/>
                  </a:cubicBezTo>
                  <a:cubicBezTo>
                    <a:pt x="16" y="10"/>
                    <a:pt x="16" y="10"/>
                    <a:pt x="16" y="11"/>
                  </a:cubicBezTo>
                  <a:cubicBezTo>
                    <a:pt x="16" y="13"/>
                    <a:pt x="17" y="14"/>
                    <a:pt x="21" y="15"/>
                  </a:cubicBezTo>
                  <a:cubicBezTo>
                    <a:pt x="22" y="15"/>
                    <a:pt x="23" y="15"/>
                    <a:pt x="24" y="15"/>
                  </a:cubicBezTo>
                  <a:cubicBezTo>
                    <a:pt x="24" y="15"/>
                    <a:pt x="25" y="16"/>
                    <a:pt x="27" y="16"/>
                  </a:cubicBezTo>
                  <a:cubicBezTo>
                    <a:pt x="28" y="16"/>
                    <a:pt x="28" y="17"/>
                    <a:pt x="29" y="17"/>
                  </a:cubicBezTo>
                  <a:cubicBezTo>
                    <a:pt x="29" y="17"/>
                    <a:pt x="29" y="16"/>
                    <a:pt x="29" y="16"/>
                  </a:cubicBezTo>
                  <a:cubicBezTo>
                    <a:pt x="29" y="16"/>
                    <a:pt x="29" y="15"/>
                    <a:pt x="27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1" y="12"/>
                    <a:pt x="19" y="10"/>
                    <a:pt x="19" y="7"/>
                  </a:cubicBezTo>
                  <a:cubicBezTo>
                    <a:pt x="19" y="4"/>
                    <a:pt x="22" y="2"/>
                    <a:pt x="25" y="2"/>
                  </a:cubicBezTo>
                  <a:cubicBezTo>
                    <a:pt x="26" y="2"/>
                    <a:pt x="27" y="2"/>
                    <a:pt x="29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3"/>
                    <a:pt x="32" y="3"/>
                  </a:cubicBezTo>
                  <a:cubicBezTo>
                    <a:pt x="32" y="2"/>
                    <a:pt x="32" y="2"/>
                    <a:pt x="33" y="2"/>
                  </a:cubicBezTo>
                  <a:cubicBezTo>
                    <a:pt x="33" y="2"/>
                    <a:pt x="33" y="2"/>
                    <a:pt x="34" y="3"/>
                  </a:cubicBezTo>
                  <a:cubicBezTo>
                    <a:pt x="34" y="4"/>
                    <a:pt x="34" y="4"/>
                    <a:pt x="34" y="5"/>
                  </a:cubicBezTo>
                  <a:cubicBezTo>
                    <a:pt x="34" y="6"/>
                    <a:pt x="34" y="7"/>
                    <a:pt x="33" y="7"/>
                  </a:cubicBezTo>
                  <a:cubicBezTo>
                    <a:pt x="32" y="8"/>
                    <a:pt x="31" y="8"/>
                    <a:pt x="30" y="8"/>
                  </a:cubicBezTo>
                  <a:cubicBezTo>
                    <a:pt x="28" y="8"/>
                    <a:pt x="28" y="8"/>
                    <a:pt x="25" y="7"/>
                  </a:cubicBezTo>
                  <a:cubicBezTo>
                    <a:pt x="25" y="6"/>
                    <a:pt x="24" y="6"/>
                    <a:pt x="24" y="6"/>
                  </a:cubicBezTo>
                  <a:cubicBezTo>
                    <a:pt x="23" y="6"/>
                    <a:pt x="22" y="6"/>
                    <a:pt x="22" y="7"/>
                  </a:cubicBezTo>
                  <a:cubicBezTo>
                    <a:pt x="22" y="8"/>
                    <a:pt x="23" y="8"/>
                    <a:pt x="24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6" y="9"/>
                  </a:cubicBezTo>
                  <a:cubicBezTo>
                    <a:pt x="27" y="9"/>
                    <a:pt x="28" y="10"/>
                    <a:pt x="29" y="11"/>
                  </a:cubicBezTo>
                  <a:cubicBezTo>
                    <a:pt x="31" y="11"/>
                    <a:pt x="33" y="13"/>
                    <a:pt x="33" y="15"/>
                  </a:cubicBezTo>
                  <a:cubicBezTo>
                    <a:pt x="33" y="18"/>
                    <a:pt x="31" y="19"/>
                    <a:pt x="29" y="19"/>
                  </a:cubicBezTo>
                  <a:cubicBezTo>
                    <a:pt x="29" y="19"/>
                    <a:pt x="28" y="19"/>
                    <a:pt x="27" y="19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8" name="Freeform 97">
              <a:extLst>
                <a:ext uri="{FF2B5EF4-FFF2-40B4-BE49-F238E27FC236}">
                  <a16:creationId xmlns:a16="http://schemas.microsoft.com/office/drawing/2014/main" xmlns="" id="{3E44F73F-575F-427E-BFC3-9FE8383548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9" y="243"/>
              <a:ext cx="64" cy="63"/>
            </a:xfrm>
            <a:custGeom>
              <a:avLst/>
              <a:gdLst>
                <a:gd name="T0" fmla="*/ 25 w 31"/>
                <a:gd name="T1" fmla="*/ 24 h 30"/>
                <a:gd name="T2" fmla="*/ 25 w 31"/>
                <a:gd name="T3" fmla="*/ 23 h 30"/>
                <a:gd name="T4" fmla="*/ 25 w 31"/>
                <a:gd name="T5" fmla="*/ 22 h 30"/>
                <a:gd name="T6" fmla="*/ 27 w 31"/>
                <a:gd name="T7" fmla="*/ 21 h 30"/>
                <a:gd name="T8" fmla="*/ 24 w 31"/>
                <a:gd name="T9" fmla="*/ 19 h 30"/>
                <a:gd name="T10" fmla="*/ 22 w 31"/>
                <a:gd name="T11" fmla="*/ 16 h 30"/>
                <a:gd name="T12" fmla="*/ 28 w 31"/>
                <a:gd name="T13" fmla="*/ 11 h 30"/>
                <a:gd name="T14" fmla="*/ 27 w 31"/>
                <a:gd name="T15" fmla="*/ 11 h 30"/>
                <a:gd name="T16" fmla="*/ 25 w 31"/>
                <a:gd name="T17" fmla="*/ 10 h 30"/>
                <a:gd name="T18" fmla="*/ 22 w 31"/>
                <a:gd name="T19" fmla="*/ 8 h 30"/>
                <a:gd name="T20" fmla="*/ 21 w 31"/>
                <a:gd name="T21" fmla="*/ 9 h 30"/>
                <a:gd name="T22" fmla="*/ 24 w 31"/>
                <a:gd name="T23" fmla="*/ 4 h 30"/>
                <a:gd name="T24" fmla="*/ 30 w 31"/>
                <a:gd name="T25" fmla="*/ 6 h 30"/>
                <a:gd name="T26" fmla="*/ 24 w 31"/>
                <a:gd name="T27" fmla="*/ 3 h 30"/>
                <a:gd name="T28" fmla="*/ 27 w 31"/>
                <a:gd name="T29" fmla="*/ 4 h 30"/>
                <a:gd name="T30" fmla="*/ 31 w 31"/>
                <a:gd name="T31" fmla="*/ 2 h 30"/>
                <a:gd name="T32" fmla="*/ 27 w 31"/>
                <a:gd name="T33" fmla="*/ 3 h 30"/>
                <a:gd name="T34" fmla="*/ 28 w 31"/>
                <a:gd name="T35" fmla="*/ 15 h 30"/>
                <a:gd name="T36" fmla="*/ 12 w 31"/>
                <a:gd name="T37" fmla="*/ 17 h 30"/>
                <a:gd name="T38" fmla="*/ 9 w 31"/>
                <a:gd name="T39" fmla="*/ 18 h 30"/>
                <a:gd name="T40" fmla="*/ 8 w 31"/>
                <a:gd name="T41" fmla="*/ 14 h 30"/>
                <a:gd name="T42" fmla="*/ 9 w 31"/>
                <a:gd name="T43" fmla="*/ 14 h 30"/>
                <a:gd name="T44" fmla="*/ 11 w 31"/>
                <a:gd name="T45" fmla="*/ 15 h 30"/>
                <a:gd name="T46" fmla="*/ 13 w 31"/>
                <a:gd name="T47" fmla="*/ 14 h 30"/>
                <a:gd name="T48" fmla="*/ 14 w 31"/>
                <a:gd name="T49" fmla="*/ 14 h 30"/>
                <a:gd name="T50" fmla="*/ 13 w 31"/>
                <a:gd name="T51" fmla="*/ 12 h 30"/>
                <a:gd name="T52" fmla="*/ 14 w 31"/>
                <a:gd name="T53" fmla="*/ 8 h 30"/>
                <a:gd name="T54" fmla="*/ 14 w 31"/>
                <a:gd name="T55" fmla="*/ 7 h 30"/>
                <a:gd name="T56" fmla="*/ 16 w 31"/>
                <a:gd name="T57" fmla="*/ 5 h 30"/>
                <a:gd name="T58" fmla="*/ 14 w 31"/>
                <a:gd name="T59" fmla="*/ 4 h 30"/>
                <a:gd name="T60" fmla="*/ 14 w 31"/>
                <a:gd name="T61" fmla="*/ 2 h 30"/>
                <a:gd name="T62" fmla="*/ 12 w 31"/>
                <a:gd name="T63" fmla="*/ 3 h 30"/>
                <a:gd name="T64" fmla="*/ 10 w 31"/>
                <a:gd name="T65" fmla="*/ 3 h 30"/>
                <a:gd name="T66" fmla="*/ 8 w 31"/>
                <a:gd name="T67" fmla="*/ 2 h 30"/>
                <a:gd name="T68" fmla="*/ 7 w 31"/>
                <a:gd name="T69" fmla="*/ 4 h 30"/>
                <a:gd name="T70" fmla="*/ 7 w 31"/>
                <a:gd name="T71" fmla="*/ 7 h 30"/>
                <a:gd name="T72" fmla="*/ 7 w 31"/>
                <a:gd name="T73" fmla="*/ 5 h 30"/>
                <a:gd name="T74" fmla="*/ 9 w 31"/>
                <a:gd name="T75" fmla="*/ 12 h 30"/>
                <a:gd name="T76" fmla="*/ 7 w 31"/>
                <a:gd name="T77" fmla="*/ 19 h 30"/>
                <a:gd name="T78" fmla="*/ 1 w 31"/>
                <a:gd name="T79" fmla="*/ 28 h 30"/>
                <a:gd name="T80" fmla="*/ 3 w 31"/>
                <a:gd name="T81" fmla="*/ 27 h 30"/>
                <a:gd name="T82" fmla="*/ 4 w 31"/>
                <a:gd name="T83" fmla="*/ 29 h 30"/>
                <a:gd name="T84" fmla="*/ 6 w 31"/>
                <a:gd name="T85" fmla="*/ 27 h 30"/>
                <a:gd name="T86" fmla="*/ 7 w 31"/>
                <a:gd name="T87" fmla="*/ 25 h 30"/>
                <a:gd name="T88" fmla="*/ 8 w 31"/>
                <a:gd name="T89" fmla="*/ 25 h 30"/>
                <a:gd name="T90" fmla="*/ 9 w 31"/>
                <a:gd name="T91" fmla="*/ 22 h 30"/>
                <a:gd name="T92" fmla="*/ 11 w 31"/>
                <a:gd name="T93" fmla="*/ 22 h 30"/>
                <a:gd name="T94" fmla="*/ 11 w 31"/>
                <a:gd name="T95" fmla="*/ 19 h 30"/>
                <a:gd name="T96" fmla="*/ 11 w 31"/>
                <a:gd name="T97" fmla="*/ 19 h 30"/>
                <a:gd name="T98" fmla="*/ 14 w 31"/>
                <a:gd name="T99" fmla="*/ 19 h 30"/>
                <a:gd name="T100" fmla="*/ 19 w 31"/>
                <a:gd name="T101" fmla="*/ 18 h 30"/>
                <a:gd name="T102" fmla="*/ 19 w 31"/>
                <a:gd name="T103" fmla="*/ 18 h 30"/>
                <a:gd name="T104" fmla="*/ 21 w 31"/>
                <a:gd name="T105" fmla="*/ 25 h 30"/>
                <a:gd name="T106" fmla="*/ 22 w 31"/>
                <a:gd name="T107" fmla="*/ 27 h 30"/>
                <a:gd name="T108" fmla="*/ 23 w 31"/>
                <a:gd name="T109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23" y="27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6"/>
                    <a:pt x="24" y="26"/>
                  </a:cubicBezTo>
                  <a:cubicBezTo>
                    <a:pt x="24" y="26"/>
                    <a:pt x="25" y="25"/>
                    <a:pt x="25" y="24"/>
                  </a:cubicBezTo>
                  <a:cubicBezTo>
                    <a:pt x="25" y="24"/>
                    <a:pt x="25" y="24"/>
                    <a:pt x="24" y="24"/>
                  </a:cubicBezTo>
                  <a:cubicBezTo>
                    <a:pt x="24" y="24"/>
                    <a:pt x="24" y="23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4"/>
                    <a:pt x="26" y="23"/>
                    <a:pt x="2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6" y="22"/>
                    <a:pt x="25" y="22"/>
                  </a:cubicBezTo>
                  <a:cubicBezTo>
                    <a:pt x="25" y="22"/>
                    <a:pt x="25" y="21"/>
                    <a:pt x="25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6" y="22"/>
                    <a:pt x="26" y="22"/>
                  </a:cubicBezTo>
                  <a:cubicBezTo>
                    <a:pt x="26" y="22"/>
                    <a:pt x="27" y="21"/>
                    <a:pt x="27" y="21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5" y="20"/>
                    <a:pt x="24" y="1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2" y="17"/>
                    <a:pt x="22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6"/>
                    <a:pt x="22" y="16"/>
                    <a:pt x="22" y="16"/>
                  </a:cubicBezTo>
                  <a:cubicBezTo>
                    <a:pt x="22" y="16"/>
                    <a:pt x="23" y="16"/>
                    <a:pt x="24" y="17"/>
                  </a:cubicBezTo>
                  <a:cubicBezTo>
                    <a:pt x="25" y="17"/>
                    <a:pt x="26" y="17"/>
                    <a:pt x="27" y="17"/>
                  </a:cubicBezTo>
                  <a:cubicBezTo>
                    <a:pt x="29" y="17"/>
                    <a:pt x="30" y="16"/>
                    <a:pt x="30" y="14"/>
                  </a:cubicBezTo>
                  <a:cubicBezTo>
                    <a:pt x="30" y="13"/>
                    <a:pt x="30" y="13"/>
                    <a:pt x="29" y="12"/>
                  </a:cubicBezTo>
                  <a:cubicBezTo>
                    <a:pt x="29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7" y="11"/>
                    <a:pt x="27" y="10"/>
                    <a:pt x="26" y="10"/>
                  </a:cubicBezTo>
                  <a:cubicBezTo>
                    <a:pt x="25" y="9"/>
                    <a:pt x="25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10"/>
                    <a:pt x="24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4" y="11"/>
                    <a:pt x="24" y="11"/>
                    <a:pt x="24" y="10"/>
                  </a:cubicBezTo>
                  <a:cubicBezTo>
                    <a:pt x="24" y="9"/>
                    <a:pt x="23" y="9"/>
                    <a:pt x="22" y="9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9"/>
                    <a:pt x="21" y="9"/>
                  </a:cubicBezTo>
                  <a:cubicBezTo>
                    <a:pt x="21" y="9"/>
                    <a:pt x="21" y="9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9"/>
                    <a:pt x="22" y="9"/>
                    <a:pt x="21" y="9"/>
                  </a:cubicBezTo>
                  <a:cubicBezTo>
                    <a:pt x="21" y="9"/>
                    <a:pt x="21" y="9"/>
                    <a:pt x="20" y="8"/>
                  </a:cubicBezTo>
                  <a:cubicBezTo>
                    <a:pt x="20" y="8"/>
                    <a:pt x="19" y="7"/>
                    <a:pt x="19" y="6"/>
                  </a:cubicBezTo>
                  <a:cubicBezTo>
                    <a:pt x="19" y="5"/>
                    <a:pt x="20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6"/>
                    <a:pt x="27" y="6"/>
                    <a:pt x="28" y="6"/>
                  </a:cubicBezTo>
                  <a:cubicBezTo>
                    <a:pt x="28" y="6"/>
                    <a:pt x="28" y="6"/>
                    <a:pt x="29" y="6"/>
                  </a:cubicBezTo>
                  <a:cubicBezTo>
                    <a:pt x="29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7" y="5"/>
                    <a:pt x="27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3"/>
                    <a:pt x="26" y="3"/>
                    <a:pt x="27" y="4"/>
                  </a:cubicBezTo>
                  <a:cubicBezTo>
                    <a:pt x="28" y="5"/>
                    <a:pt x="29" y="5"/>
                    <a:pt x="30" y="5"/>
                  </a:cubicBezTo>
                  <a:cubicBezTo>
                    <a:pt x="31" y="5"/>
                    <a:pt x="31" y="4"/>
                    <a:pt x="31" y="4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0" y="4"/>
                    <a:pt x="30" y="4"/>
                  </a:cubicBezTo>
                  <a:cubicBezTo>
                    <a:pt x="29" y="4"/>
                    <a:pt x="28" y="3"/>
                    <a:pt x="27" y="3"/>
                  </a:cubicBezTo>
                  <a:cubicBezTo>
                    <a:pt x="25" y="2"/>
                    <a:pt x="24" y="2"/>
                    <a:pt x="23" y="2"/>
                  </a:cubicBezTo>
                  <a:cubicBezTo>
                    <a:pt x="20" y="2"/>
                    <a:pt x="18" y="4"/>
                    <a:pt x="18" y="6"/>
                  </a:cubicBezTo>
                  <a:cubicBezTo>
                    <a:pt x="18" y="8"/>
                    <a:pt x="19" y="10"/>
                    <a:pt x="22" y="11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8" y="13"/>
                    <a:pt x="28" y="14"/>
                    <a:pt x="28" y="15"/>
                  </a:cubicBezTo>
                  <a:cubicBezTo>
                    <a:pt x="28" y="16"/>
                    <a:pt x="28" y="16"/>
                    <a:pt x="27" y="16"/>
                  </a:cubicBezTo>
                  <a:cubicBezTo>
                    <a:pt x="26" y="16"/>
                    <a:pt x="26" y="16"/>
                    <a:pt x="24" y="16"/>
                  </a:cubicBezTo>
                  <a:cubicBezTo>
                    <a:pt x="22" y="15"/>
                    <a:pt x="20" y="15"/>
                    <a:pt x="18" y="15"/>
                  </a:cubicBezTo>
                  <a:cubicBezTo>
                    <a:pt x="16" y="15"/>
                    <a:pt x="14" y="15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9" y="18"/>
                    <a:pt x="9" y="18"/>
                  </a:cubicBezTo>
                  <a:cubicBezTo>
                    <a:pt x="9" y="18"/>
                    <a:pt x="9" y="17"/>
                    <a:pt x="8" y="17"/>
                  </a:cubicBezTo>
                  <a:cubicBezTo>
                    <a:pt x="8" y="17"/>
                    <a:pt x="8" y="16"/>
                    <a:pt x="8" y="16"/>
                  </a:cubicBezTo>
                  <a:cubicBezTo>
                    <a:pt x="8" y="16"/>
                    <a:pt x="8" y="15"/>
                    <a:pt x="8" y="1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9" y="16"/>
                  </a:cubicBezTo>
                  <a:cubicBezTo>
                    <a:pt x="10" y="16"/>
                    <a:pt x="10" y="15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4"/>
                  </a:cubicBezTo>
                  <a:cubicBezTo>
                    <a:pt x="12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4"/>
                    <a:pt x="14" y="15"/>
                    <a:pt x="14" y="15"/>
                  </a:cubicBezTo>
                  <a:cubicBezTo>
                    <a:pt x="14" y="15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3"/>
                    <a:pt x="14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1"/>
                    <a:pt x="12" y="11"/>
                  </a:cubicBezTo>
                  <a:cubicBezTo>
                    <a:pt x="13" y="11"/>
                    <a:pt x="13" y="9"/>
                    <a:pt x="14" y="8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6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1"/>
                    <a:pt x="11" y="0"/>
                  </a:cubicBezTo>
                  <a:cubicBezTo>
                    <a:pt x="10" y="1"/>
                    <a:pt x="10" y="1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3"/>
                    <a:pt x="8" y="3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6" y="4"/>
                    <a:pt x="5" y="4"/>
                    <a:pt x="5" y="5"/>
                  </a:cubicBezTo>
                  <a:cubicBezTo>
                    <a:pt x="5" y="5"/>
                    <a:pt x="5" y="5"/>
                    <a:pt x="6" y="6"/>
                  </a:cubicBezTo>
                  <a:cubicBezTo>
                    <a:pt x="6" y="6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8" y="8"/>
                  </a:cubicBezTo>
                  <a:cubicBezTo>
                    <a:pt x="8" y="10"/>
                    <a:pt x="8" y="11"/>
                    <a:pt x="9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9"/>
                  </a:cubicBezTo>
                  <a:cubicBezTo>
                    <a:pt x="7" y="20"/>
                    <a:pt x="7" y="20"/>
                    <a:pt x="7" y="21"/>
                  </a:cubicBezTo>
                  <a:cubicBezTo>
                    <a:pt x="7" y="23"/>
                    <a:pt x="6" y="24"/>
                    <a:pt x="4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6"/>
                    <a:pt x="0" y="27"/>
                    <a:pt x="0" y="29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9"/>
                    <a:pt x="3" y="29"/>
                    <a:pt x="4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9"/>
                    <a:pt x="4" y="28"/>
                  </a:cubicBezTo>
                  <a:cubicBezTo>
                    <a:pt x="5" y="28"/>
                    <a:pt x="5" y="27"/>
                    <a:pt x="5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7"/>
                  </a:cubicBezTo>
                  <a:cubicBezTo>
                    <a:pt x="5" y="27"/>
                    <a:pt x="5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3"/>
                  </a:cubicBezTo>
                  <a:cubicBezTo>
                    <a:pt x="9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0"/>
                    <a:pt x="10" y="20"/>
                    <a:pt x="11" y="19"/>
                  </a:cubicBezTo>
                  <a:cubicBezTo>
                    <a:pt x="11" y="19"/>
                    <a:pt x="11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4" y="19"/>
                  </a:cubicBezTo>
                  <a:cubicBezTo>
                    <a:pt x="15" y="18"/>
                    <a:pt x="15" y="18"/>
                    <a:pt x="16" y="18"/>
                  </a:cubicBezTo>
                  <a:cubicBezTo>
                    <a:pt x="17" y="18"/>
                    <a:pt x="17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8"/>
                  </a:cubicBezTo>
                  <a:cubicBezTo>
                    <a:pt x="20" y="19"/>
                    <a:pt x="21" y="20"/>
                    <a:pt x="22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3"/>
                    <a:pt x="23" y="24"/>
                    <a:pt x="22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0" y="26"/>
                    <a:pt x="20" y="27"/>
                  </a:cubicBezTo>
                  <a:cubicBezTo>
                    <a:pt x="20" y="27"/>
                    <a:pt x="20" y="28"/>
                    <a:pt x="20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26"/>
                    <a:pt x="23" y="25"/>
                    <a:pt x="23" y="25"/>
                  </a:cubicBezTo>
                  <a:cubicBezTo>
                    <a:pt x="23" y="25"/>
                    <a:pt x="23" y="25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7"/>
                    <a:pt x="23" y="27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9" name="Freeform 98">
              <a:extLst>
                <a:ext uri="{FF2B5EF4-FFF2-40B4-BE49-F238E27FC236}">
                  <a16:creationId xmlns:a16="http://schemas.microsoft.com/office/drawing/2014/main" xmlns="" id="{B58780AE-CA49-4DF2-B0AD-571FE86D6A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" y="283"/>
              <a:ext cx="31" cy="40"/>
            </a:xfrm>
            <a:custGeom>
              <a:avLst/>
              <a:gdLst>
                <a:gd name="T0" fmla="*/ 0 w 15"/>
                <a:gd name="T1" fmla="*/ 18 h 19"/>
                <a:gd name="T2" fmla="*/ 3 w 15"/>
                <a:gd name="T3" fmla="*/ 15 h 19"/>
                <a:gd name="T4" fmla="*/ 10 w 15"/>
                <a:gd name="T5" fmla="*/ 9 h 19"/>
                <a:gd name="T6" fmla="*/ 10 w 15"/>
                <a:gd name="T7" fmla="*/ 7 h 19"/>
                <a:gd name="T8" fmla="*/ 10 w 15"/>
                <a:gd name="T9" fmla="*/ 5 h 19"/>
                <a:gd name="T10" fmla="*/ 11 w 15"/>
                <a:gd name="T11" fmla="*/ 3 h 19"/>
                <a:gd name="T12" fmla="*/ 12 w 15"/>
                <a:gd name="T13" fmla="*/ 2 h 19"/>
                <a:gd name="T14" fmla="*/ 12 w 15"/>
                <a:gd name="T15" fmla="*/ 1 h 19"/>
                <a:gd name="T16" fmla="*/ 12 w 15"/>
                <a:gd name="T17" fmla="*/ 1 h 19"/>
                <a:gd name="T18" fmla="*/ 12 w 15"/>
                <a:gd name="T19" fmla="*/ 1 h 19"/>
                <a:gd name="T20" fmla="*/ 13 w 15"/>
                <a:gd name="T21" fmla="*/ 0 h 19"/>
                <a:gd name="T22" fmla="*/ 13 w 15"/>
                <a:gd name="T23" fmla="*/ 0 h 19"/>
                <a:gd name="T24" fmla="*/ 13 w 15"/>
                <a:gd name="T25" fmla="*/ 0 h 19"/>
                <a:gd name="T26" fmla="*/ 14 w 15"/>
                <a:gd name="T27" fmla="*/ 0 h 19"/>
                <a:gd name="T28" fmla="*/ 14 w 15"/>
                <a:gd name="T29" fmla="*/ 0 h 19"/>
                <a:gd name="T30" fmla="*/ 14 w 15"/>
                <a:gd name="T31" fmla="*/ 1 h 19"/>
                <a:gd name="T32" fmla="*/ 14 w 15"/>
                <a:gd name="T33" fmla="*/ 1 h 19"/>
                <a:gd name="T34" fmla="*/ 14 w 15"/>
                <a:gd name="T35" fmla="*/ 1 h 19"/>
                <a:gd name="T36" fmla="*/ 15 w 15"/>
                <a:gd name="T37" fmla="*/ 1 h 19"/>
                <a:gd name="T38" fmla="*/ 15 w 15"/>
                <a:gd name="T39" fmla="*/ 1 h 19"/>
                <a:gd name="T40" fmla="*/ 14 w 15"/>
                <a:gd name="T41" fmla="*/ 4 h 19"/>
                <a:gd name="T42" fmla="*/ 12 w 15"/>
                <a:gd name="T43" fmla="*/ 8 h 19"/>
                <a:gd name="T44" fmla="*/ 13 w 15"/>
                <a:gd name="T45" fmla="*/ 10 h 19"/>
                <a:gd name="T46" fmla="*/ 13 w 15"/>
                <a:gd name="T47" fmla="*/ 10 h 19"/>
                <a:gd name="T48" fmla="*/ 13 w 15"/>
                <a:gd name="T49" fmla="*/ 11 h 19"/>
                <a:gd name="T50" fmla="*/ 13 w 15"/>
                <a:gd name="T51" fmla="*/ 11 h 19"/>
                <a:gd name="T52" fmla="*/ 12 w 15"/>
                <a:gd name="T53" fmla="*/ 11 h 19"/>
                <a:gd name="T54" fmla="*/ 12 w 15"/>
                <a:gd name="T55" fmla="*/ 11 h 19"/>
                <a:gd name="T56" fmla="*/ 11 w 15"/>
                <a:gd name="T57" fmla="*/ 11 h 19"/>
                <a:gd name="T58" fmla="*/ 11 w 15"/>
                <a:gd name="T59" fmla="*/ 11 h 19"/>
                <a:gd name="T60" fmla="*/ 11 w 15"/>
                <a:gd name="T61" fmla="*/ 11 h 19"/>
                <a:gd name="T62" fmla="*/ 11 w 15"/>
                <a:gd name="T63" fmla="*/ 11 h 19"/>
                <a:gd name="T64" fmla="*/ 11 w 15"/>
                <a:gd name="T65" fmla="*/ 12 h 19"/>
                <a:gd name="T66" fmla="*/ 11 w 15"/>
                <a:gd name="T67" fmla="*/ 12 h 19"/>
                <a:gd name="T68" fmla="*/ 10 w 15"/>
                <a:gd name="T69" fmla="*/ 13 h 19"/>
                <a:gd name="T70" fmla="*/ 10 w 15"/>
                <a:gd name="T71" fmla="*/ 13 h 19"/>
                <a:gd name="T72" fmla="*/ 10 w 15"/>
                <a:gd name="T73" fmla="*/ 13 h 19"/>
                <a:gd name="T74" fmla="*/ 10 w 15"/>
                <a:gd name="T75" fmla="*/ 12 h 19"/>
                <a:gd name="T76" fmla="*/ 9 w 15"/>
                <a:gd name="T77" fmla="*/ 12 h 19"/>
                <a:gd name="T78" fmla="*/ 9 w 15"/>
                <a:gd name="T79" fmla="*/ 12 h 19"/>
                <a:gd name="T80" fmla="*/ 9 w 15"/>
                <a:gd name="T81" fmla="*/ 14 h 19"/>
                <a:gd name="T82" fmla="*/ 8 w 15"/>
                <a:gd name="T83" fmla="*/ 14 h 19"/>
                <a:gd name="T84" fmla="*/ 8 w 15"/>
                <a:gd name="T85" fmla="*/ 15 h 19"/>
                <a:gd name="T86" fmla="*/ 8 w 15"/>
                <a:gd name="T87" fmla="*/ 14 h 19"/>
                <a:gd name="T88" fmla="*/ 7 w 15"/>
                <a:gd name="T89" fmla="*/ 14 h 19"/>
                <a:gd name="T90" fmla="*/ 7 w 15"/>
                <a:gd name="T91" fmla="*/ 14 h 19"/>
                <a:gd name="T92" fmla="*/ 7 w 15"/>
                <a:gd name="T93" fmla="*/ 15 h 19"/>
                <a:gd name="T94" fmla="*/ 6 w 15"/>
                <a:gd name="T95" fmla="*/ 17 h 19"/>
                <a:gd name="T96" fmla="*/ 5 w 15"/>
                <a:gd name="T97" fmla="*/ 18 h 19"/>
                <a:gd name="T98" fmla="*/ 5 w 15"/>
                <a:gd name="T99" fmla="*/ 16 h 19"/>
                <a:gd name="T100" fmla="*/ 5 w 15"/>
                <a:gd name="T101" fmla="*/ 16 h 19"/>
                <a:gd name="T102" fmla="*/ 5 w 15"/>
                <a:gd name="T103" fmla="*/ 15 h 19"/>
                <a:gd name="T104" fmla="*/ 5 w 15"/>
                <a:gd name="T105" fmla="*/ 15 h 19"/>
                <a:gd name="T106" fmla="*/ 5 w 15"/>
                <a:gd name="T107" fmla="*/ 15 h 19"/>
                <a:gd name="T108" fmla="*/ 4 w 15"/>
                <a:gd name="T109" fmla="*/ 16 h 19"/>
                <a:gd name="T110" fmla="*/ 3 w 15"/>
                <a:gd name="T111" fmla="*/ 17 h 19"/>
                <a:gd name="T112" fmla="*/ 2 w 15"/>
                <a:gd name="T113" fmla="*/ 18 h 19"/>
                <a:gd name="T114" fmla="*/ 0 w 15"/>
                <a:gd name="T115" fmla="*/ 19 h 19"/>
                <a:gd name="T116" fmla="*/ 0 w 15"/>
                <a:gd name="T117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" h="19">
                  <a:moveTo>
                    <a:pt x="0" y="18"/>
                  </a:moveTo>
                  <a:cubicBezTo>
                    <a:pt x="0" y="17"/>
                    <a:pt x="1" y="16"/>
                    <a:pt x="3" y="15"/>
                  </a:cubicBezTo>
                  <a:cubicBezTo>
                    <a:pt x="8" y="12"/>
                    <a:pt x="10" y="10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2"/>
                    <a:pt x="15" y="3"/>
                    <a:pt x="14" y="4"/>
                  </a:cubicBezTo>
                  <a:cubicBezTo>
                    <a:pt x="13" y="5"/>
                    <a:pt x="12" y="6"/>
                    <a:pt x="12" y="8"/>
                  </a:cubicBezTo>
                  <a:cubicBezTo>
                    <a:pt x="12" y="8"/>
                    <a:pt x="12" y="9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8" y="15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5"/>
                  </a:cubicBezTo>
                  <a:cubicBezTo>
                    <a:pt x="7" y="16"/>
                    <a:pt x="7" y="16"/>
                    <a:pt x="6" y="17"/>
                  </a:cubicBezTo>
                  <a:cubicBezTo>
                    <a:pt x="5" y="17"/>
                    <a:pt x="5" y="17"/>
                    <a:pt x="5" y="18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4" y="15"/>
                    <a:pt x="4" y="16"/>
                  </a:cubicBezTo>
                  <a:cubicBezTo>
                    <a:pt x="4" y="16"/>
                    <a:pt x="4" y="16"/>
                    <a:pt x="3" y="17"/>
                  </a:cubicBezTo>
                  <a:cubicBezTo>
                    <a:pt x="3" y="18"/>
                    <a:pt x="3" y="18"/>
                    <a:pt x="2" y="18"/>
                  </a:cubicBezTo>
                  <a:cubicBezTo>
                    <a:pt x="1" y="18"/>
                    <a:pt x="1" y="18"/>
                    <a:pt x="0" y="19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0" name="Freeform 99">
              <a:extLst>
                <a:ext uri="{FF2B5EF4-FFF2-40B4-BE49-F238E27FC236}">
                  <a16:creationId xmlns:a16="http://schemas.microsoft.com/office/drawing/2014/main" xmlns="" id="{A80CB676-A831-4314-97AB-781F5E0524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247"/>
              <a:ext cx="14" cy="36"/>
            </a:xfrm>
            <a:custGeom>
              <a:avLst/>
              <a:gdLst>
                <a:gd name="T0" fmla="*/ 2 w 7"/>
                <a:gd name="T1" fmla="*/ 0 h 17"/>
                <a:gd name="T2" fmla="*/ 2 w 7"/>
                <a:gd name="T3" fmla="*/ 0 h 17"/>
                <a:gd name="T4" fmla="*/ 2 w 7"/>
                <a:gd name="T5" fmla="*/ 1 h 17"/>
                <a:gd name="T6" fmla="*/ 2 w 7"/>
                <a:gd name="T7" fmla="*/ 1 h 17"/>
                <a:gd name="T8" fmla="*/ 2 w 7"/>
                <a:gd name="T9" fmla="*/ 2 h 17"/>
                <a:gd name="T10" fmla="*/ 2 w 7"/>
                <a:gd name="T11" fmla="*/ 4 h 17"/>
                <a:gd name="T12" fmla="*/ 2 w 7"/>
                <a:gd name="T13" fmla="*/ 5 h 17"/>
                <a:gd name="T14" fmla="*/ 2 w 7"/>
                <a:gd name="T15" fmla="*/ 5 h 17"/>
                <a:gd name="T16" fmla="*/ 2 w 7"/>
                <a:gd name="T17" fmla="*/ 5 h 17"/>
                <a:gd name="T18" fmla="*/ 2 w 7"/>
                <a:gd name="T19" fmla="*/ 5 h 17"/>
                <a:gd name="T20" fmla="*/ 1 w 7"/>
                <a:gd name="T21" fmla="*/ 4 h 17"/>
                <a:gd name="T22" fmla="*/ 0 w 7"/>
                <a:gd name="T23" fmla="*/ 4 h 17"/>
                <a:gd name="T24" fmla="*/ 1 w 7"/>
                <a:gd name="T25" fmla="*/ 5 h 17"/>
                <a:gd name="T26" fmla="*/ 2 w 7"/>
                <a:gd name="T27" fmla="*/ 7 h 17"/>
                <a:gd name="T28" fmla="*/ 2 w 7"/>
                <a:gd name="T29" fmla="*/ 8 h 17"/>
                <a:gd name="T30" fmla="*/ 2 w 7"/>
                <a:gd name="T31" fmla="*/ 8 h 17"/>
                <a:gd name="T32" fmla="*/ 2 w 7"/>
                <a:gd name="T33" fmla="*/ 8 h 17"/>
                <a:gd name="T34" fmla="*/ 2 w 7"/>
                <a:gd name="T35" fmla="*/ 8 h 17"/>
                <a:gd name="T36" fmla="*/ 1 w 7"/>
                <a:gd name="T37" fmla="*/ 9 h 17"/>
                <a:gd name="T38" fmla="*/ 2 w 7"/>
                <a:gd name="T39" fmla="*/ 10 h 17"/>
                <a:gd name="T40" fmla="*/ 2 w 7"/>
                <a:gd name="T41" fmla="*/ 10 h 17"/>
                <a:gd name="T42" fmla="*/ 2 w 7"/>
                <a:gd name="T43" fmla="*/ 11 h 17"/>
                <a:gd name="T44" fmla="*/ 2 w 7"/>
                <a:gd name="T45" fmla="*/ 11 h 17"/>
                <a:gd name="T46" fmla="*/ 2 w 7"/>
                <a:gd name="T47" fmla="*/ 11 h 17"/>
                <a:gd name="T48" fmla="*/ 2 w 7"/>
                <a:gd name="T49" fmla="*/ 11 h 17"/>
                <a:gd name="T50" fmla="*/ 2 w 7"/>
                <a:gd name="T51" fmla="*/ 11 h 17"/>
                <a:gd name="T52" fmla="*/ 1 w 7"/>
                <a:gd name="T53" fmla="*/ 11 h 17"/>
                <a:gd name="T54" fmla="*/ 1 w 7"/>
                <a:gd name="T55" fmla="*/ 12 h 17"/>
                <a:gd name="T56" fmla="*/ 2 w 7"/>
                <a:gd name="T57" fmla="*/ 13 h 17"/>
                <a:gd name="T58" fmla="*/ 2 w 7"/>
                <a:gd name="T59" fmla="*/ 13 h 17"/>
                <a:gd name="T60" fmla="*/ 2 w 7"/>
                <a:gd name="T61" fmla="*/ 14 h 17"/>
                <a:gd name="T62" fmla="*/ 3 w 7"/>
                <a:gd name="T63" fmla="*/ 14 h 17"/>
                <a:gd name="T64" fmla="*/ 3 w 7"/>
                <a:gd name="T65" fmla="*/ 14 h 17"/>
                <a:gd name="T66" fmla="*/ 3 w 7"/>
                <a:gd name="T67" fmla="*/ 15 h 17"/>
                <a:gd name="T68" fmla="*/ 3 w 7"/>
                <a:gd name="T69" fmla="*/ 15 h 17"/>
                <a:gd name="T70" fmla="*/ 2 w 7"/>
                <a:gd name="T71" fmla="*/ 15 h 17"/>
                <a:gd name="T72" fmla="*/ 2 w 7"/>
                <a:gd name="T73" fmla="*/ 15 h 17"/>
                <a:gd name="T74" fmla="*/ 2 w 7"/>
                <a:gd name="T75" fmla="*/ 15 h 17"/>
                <a:gd name="T76" fmla="*/ 2 w 7"/>
                <a:gd name="T77" fmla="*/ 16 h 17"/>
                <a:gd name="T78" fmla="*/ 3 w 7"/>
                <a:gd name="T79" fmla="*/ 17 h 17"/>
                <a:gd name="T80" fmla="*/ 3 w 7"/>
                <a:gd name="T81" fmla="*/ 17 h 17"/>
                <a:gd name="T82" fmla="*/ 5 w 7"/>
                <a:gd name="T83" fmla="*/ 16 h 17"/>
                <a:gd name="T84" fmla="*/ 7 w 7"/>
                <a:gd name="T85" fmla="*/ 16 h 17"/>
                <a:gd name="T86" fmla="*/ 7 w 7"/>
                <a:gd name="T87" fmla="*/ 16 h 17"/>
                <a:gd name="T88" fmla="*/ 7 w 7"/>
                <a:gd name="T89" fmla="*/ 16 h 17"/>
                <a:gd name="T90" fmla="*/ 7 w 7"/>
                <a:gd name="T91" fmla="*/ 15 h 17"/>
                <a:gd name="T92" fmla="*/ 7 w 7"/>
                <a:gd name="T93" fmla="*/ 14 h 17"/>
                <a:gd name="T94" fmla="*/ 7 w 7"/>
                <a:gd name="T95" fmla="*/ 13 h 17"/>
                <a:gd name="T96" fmla="*/ 7 w 7"/>
                <a:gd name="T97" fmla="*/ 13 h 17"/>
                <a:gd name="T98" fmla="*/ 7 w 7"/>
                <a:gd name="T99" fmla="*/ 13 h 17"/>
                <a:gd name="T100" fmla="*/ 6 w 7"/>
                <a:gd name="T101" fmla="*/ 14 h 17"/>
                <a:gd name="T102" fmla="*/ 3 w 7"/>
                <a:gd name="T103" fmla="*/ 9 h 17"/>
                <a:gd name="T104" fmla="*/ 4 w 7"/>
                <a:gd name="T105" fmla="*/ 4 h 17"/>
                <a:gd name="T106" fmla="*/ 4 w 7"/>
                <a:gd name="T107" fmla="*/ 3 h 17"/>
                <a:gd name="T108" fmla="*/ 2 w 7"/>
                <a:gd name="T10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" h="17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1" y="9"/>
                    <a:pt x="1" y="9"/>
                  </a:cubicBezTo>
                  <a:cubicBezTo>
                    <a:pt x="1" y="9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6"/>
                    <a:pt x="6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6" y="14"/>
                    <a:pt x="6" y="14"/>
                  </a:cubicBezTo>
                  <a:cubicBezTo>
                    <a:pt x="4" y="14"/>
                    <a:pt x="3" y="12"/>
                    <a:pt x="3" y="9"/>
                  </a:cubicBezTo>
                  <a:cubicBezTo>
                    <a:pt x="3" y="8"/>
                    <a:pt x="3" y="6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3" y="1"/>
                    <a:pt x="2" y="0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1" name="Freeform 100">
              <a:extLst>
                <a:ext uri="{FF2B5EF4-FFF2-40B4-BE49-F238E27FC236}">
                  <a16:creationId xmlns:a16="http://schemas.microsoft.com/office/drawing/2014/main" xmlns="" id="{D03CF3D8-D35C-4B2F-8BFA-694E83B215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" y="258"/>
              <a:ext cx="2" cy="6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1 h 3"/>
                <a:gd name="T8" fmla="*/ 1 w 1"/>
                <a:gd name="T9" fmla="*/ 0 h 3"/>
                <a:gd name="T10" fmla="*/ 1 w 1"/>
                <a:gd name="T11" fmla="*/ 0 h 3"/>
                <a:gd name="T12" fmla="*/ 0 w 1"/>
                <a:gd name="T13" fmla="*/ 1 h 3"/>
                <a:gd name="T14" fmla="*/ 0 w 1"/>
                <a:gd name="T15" fmla="*/ 1 h 3"/>
                <a:gd name="T16" fmla="*/ 0 w 1"/>
                <a:gd name="T17" fmla="*/ 2 h 3"/>
                <a:gd name="T18" fmla="*/ 0 w 1"/>
                <a:gd name="T19" fmla="*/ 2 h 3"/>
                <a:gd name="T20" fmla="*/ 0 w 1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2" name="Freeform 101">
              <a:extLst>
                <a:ext uri="{FF2B5EF4-FFF2-40B4-BE49-F238E27FC236}">
                  <a16:creationId xmlns:a16="http://schemas.microsoft.com/office/drawing/2014/main" xmlns="" id="{7E6B99D9-9EC8-404F-9B0C-DD4373FF9D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9" y="291"/>
              <a:ext cx="8" cy="5"/>
            </a:xfrm>
            <a:custGeom>
              <a:avLst/>
              <a:gdLst>
                <a:gd name="T0" fmla="*/ 0 w 4"/>
                <a:gd name="T1" fmla="*/ 1 h 2"/>
                <a:gd name="T2" fmla="*/ 1 w 4"/>
                <a:gd name="T3" fmla="*/ 1 h 2"/>
                <a:gd name="T4" fmla="*/ 2 w 4"/>
                <a:gd name="T5" fmla="*/ 2 h 2"/>
                <a:gd name="T6" fmla="*/ 3 w 4"/>
                <a:gd name="T7" fmla="*/ 2 h 2"/>
                <a:gd name="T8" fmla="*/ 3 w 4"/>
                <a:gd name="T9" fmla="*/ 2 h 2"/>
                <a:gd name="T10" fmla="*/ 4 w 4"/>
                <a:gd name="T11" fmla="*/ 2 h 2"/>
                <a:gd name="T12" fmla="*/ 4 w 4"/>
                <a:gd name="T13" fmla="*/ 1 h 2"/>
                <a:gd name="T14" fmla="*/ 3 w 4"/>
                <a:gd name="T15" fmla="*/ 1 h 2"/>
                <a:gd name="T16" fmla="*/ 2 w 4"/>
                <a:gd name="T17" fmla="*/ 0 h 2"/>
                <a:gd name="T18" fmla="*/ 2 w 4"/>
                <a:gd name="T19" fmla="*/ 0 h 2"/>
                <a:gd name="T20" fmla="*/ 0 w 4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3" name="Freeform 102">
              <a:extLst>
                <a:ext uri="{FF2B5EF4-FFF2-40B4-BE49-F238E27FC236}">
                  <a16:creationId xmlns:a16="http://schemas.microsoft.com/office/drawing/2014/main" xmlns="" id="{F58D533F-89DD-4E3E-A493-E3AEE296D9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" y="308"/>
              <a:ext cx="6" cy="7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0 h 3"/>
                <a:gd name="T4" fmla="*/ 3 w 3"/>
                <a:gd name="T5" fmla="*/ 1 h 3"/>
                <a:gd name="T6" fmla="*/ 2 w 3"/>
                <a:gd name="T7" fmla="*/ 1 h 3"/>
                <a:gd name="T8" fmla="*/ 1 w 3"/>
                <a:gd name="T9" fmla="*/ 2 h 3"/>
                <a:gd name="T10" fmla="*/ 0 w 3"/>
                <a:gd name="T11" fmla="*/ 3 h 3"/>
                <a:gd name="T12" fmla="*/ 0 w 3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4" name="Freeform 103">
              <a:extLst>
                <a:ext uri="{FF2B5EF4-FFF2-40B4-BE49-F238E27FC236}">
                  <a16:creationId xmlns:a16="http://schemas.microsoft.com/office/drawing/2014/main" xmlns="" id="{85920E85-E30E-4603-9D0B-6CDCD86042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" y="291"/>
              <a:ext cx="7" cy="5"/>
            </a:xfrm>
            <a:custGeom>
              <a:avLst/>
              <a:gdLst>
                <a:gd name="T0" fmla="*/ 0 w 3"/>
                <a:gd name="T1" fmla="*/ 2 h 2"/>
                <a:gd name="T2" fmla="*/ 1 w 3"/>
                <a:gd name="T3" fmla="*/ 2 h 2"/>
                <a:gd name="T4" fmla="*/ 1 w 3"/>
                <a:gd name="T5" fmla="*/ 2 h 2"/>
                <a:gd name="T6" fmla="*/ 2 w 3"/>
                <a:gd name="T7" fmla="*/ 1 h 2"/>
                <a:gd name="T8" fmla="*/ 2 w 3"/>
                <a:gd name="T9" fmla="*/ 1 h 2"/>
                <a:gd name="T10" fmla="*/ 3 w 3"/>
                <a:gd name="T11" fmla="*/ 0 h 2"/>
                <a:gd name="T12" fmla="*/ 2 w 3"/>
                <a:gd name="T13" fmla="*/ 0 h 2"/>
                <a:gd name="T14" fmla="*/ 0 w 3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5" name="Freeform 104">
              <a:extLst>
                <a:ext uri="{FF2B5EF4-FFF2-40B4-BE49-F238E27FC236}">
                  <a16:creationId xmlns:a16="http://schemas.microsoft.com/office/drawing/2014/main" xmlns="" id="{958B34A2-C963-4090-9C13-3BA4E5809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" y="251"/>
              <a:ext cx="5" cy="7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0 h 3"/>
                <a:gd name="T4" fmla="*/ 2 w 2"/>
                <a:gd name="T5" fmla="*/ 1 h 3"/>
                <a:gd name="T6" fmla="*/ 2 w 2"/>
                <a:gd name="T7" fmla="*/ 1 h 3"/>
                <a:gd name="T8" fmla="*/ 2 w 2"/>
                <a:gd name="T9" fmla="*/ 2 h 3"/>
                <a:gd name="T10" fmla="*/ 2 w 2"/>
                <a:gd name="T11" fmla="*/ 2 h 3"/>
                <a:gd name="T12" fmla="*/ 2 w 2"/>
                <a:gd name="T13" fmla="*/ 3 h 3"/>
                <a:gd name="T14" fmla="*/ 1 w 2"/>
                <a:gd name="T15" fmla="*/ 2 h 3"/>
                <a:gd name="T16" fmla="*/ 0 w 2"/>
                <a:gd name="T17" fmla="*/ 0 h 3"/>
                <a:gd name="T18" fmla="*/ 0 w 2"/>
                <a:gd name="T19" fmla="*/ 0 h 3"/>
                <a:gd name="T20" fmla="*/ 0 w 2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6" name="Freeform 105">
              <a:extLst>
                <a:ext uri="{FF2B5EF4-FFF2-40B4-BE49-F238E27FC236}">
                  <a16:creationId xmlns:a16="http://schemas.microsoft.com/office/drawing/2014/main" xmlns="" id="{A48BC6E4-5969-45C5-9595-734C06E0F7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2" y="251"/>
              <a:ext cx="4" cy="7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2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3 h 3"/>
                <a:gd name="T10" fmla="*/ 0 w 2"/>
                <a:gd name="T11" fmla="*/ 3 h 3"/>
                <a:gd name="T12" fmla="*/ 0 w 2"/>
                <a:gd name="T13" fmla="*/ 2 h 3"/>
                <a:gd name="T14" fmla="*/ 0 w 2"/>
                <a:gd name="T15" fmla="*/ 1 h 3"/>
                <a:gd name="T16" fmla="*/ 0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2 w 2"/>
                <a:gd name="T23" fmla="*/ 0 h 3"/>
                <a:gd name="T24" fmla="*/ 2 w 2"/>
                <a:gd name="T25" fmla="*/ 0 h 3"/>
                <a:gd name="T26" fmla="*/ 2 w 2"/>
                <a:gd name="T27" fmla="*/ 0 h 3"/>
                <a:gd name="T28" fmla="*/ 2 w 2"/>
                <a:gd name="T2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7" name="Freeform 106">
              <a:extLst>
                <a:ext uri="{FF2B5EF4-FFF2-40B4-BE49-F238E27FC236}">
                  <a16:creationId xmlns:a16="http://schemas.microsoft.com/office/drawing/2014/main" xmlns="" id="{922E23BB-5EC0-43DF-B7B6-E48F7B0D4E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" y="260"/>
              <a:ext cx="9" cy="6"/>
            </a:xfrm>
            <a:custGeom>
              <a:avLst/>
              <a:gdLst>
                <a:gd name="T0" fmla="*/ 1 w 4"/>
                <a:gd name="T1" fmla="*/ 0 h 3"/>
                <a:gd name="T2" fmla="*/ 1 w 4"/>
                <a:gd name="T3" fmla="*/ 0 h 3"/>
                <a:gd name="T4" fmla="*/ 2 w 4"/>
                <a:gd name="T5" fmla="*/ 0 h 3"/>
                <a:gd name="T6" fmla="*/ 2 w 4"/>
                <a:gd name="T7" fmla="*/ 0 h 3"/>
                <a:gd name="T8" fmla="*/ 3 w 4"/>
                <a:gd name="T9" fmla="*/ 0 h 3"/>
                <a:gd name="T10" fmla="*/ 3 w 4"/>
                <a:gd name="T11" fmla="*/ 0 h 3"/>
                <a:gd name="T12" fmla="*/ 4 w 4"/>
                <a:gd name="T13" fmla="*/ 0 h 3"/>
                <a:gd name="T14" fmla="*/ 3 w 4"/>
                <a:gd name="T15" fmla="*/ 2 h 3"/>
                <a:gd name="T16" fmla="*/ 2 w 4"/>
                <a:gd name="T17" fmla="*/ 3 h 3"/>
                <a:gd name="T18" fmla="*/ 2 w 4"/>
                <a:gd name="T19" fmla="*/ 3 h 3"/>
                <a:gd name="T20" fmla="*/ 0 w 4"/>
                <a:gd name="T21" fmla="*/ 2 h 3"/>
                <a:gd name="T22" fmla="*/ 0 w 4"/>
                <a:gd name="T23" fmla="*/ 0 h 3"/>
                <a:gd name="T24" fmla="*/ 0 w 4"/>
                <a:gd name="T25" fmla="*/ 0 h 3"/>
                <a:gd name="T26" fmla="*/ 1 w 4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8" name="Freeform 107">
              <a:extLst>
                <a:ext uri="{FF2B5EF4-FFF2-40B4-BE49-F238E27FC236}">
                  <a16:creationId xmlns:a16="http://schemas.microsoft.com/office/drawing/2014/main" xmlns="" id="{1F3C1A28-1DFF-480E-B22C-AF35C402A9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" y="262"/>
              <a:ext cx="2" cy="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1 w 1"/>
                <a:gd name="T7" fmla="*/ 1 h 2"/>
                <a:gd name="T8" fmla="*/ 1 w 1"/>
                <a:gd name="T9" fmla="*/ 0 h 2"/>
                <a:gd name="T10" fmla="*/ 1 w 1"/>
                <a:gd name="T11" fmla="*/ 0 h 2"/>
                <a:gd name="T12" fmla="*/ 1 w 1"/>
                <a:gd name="T13" fmla="*/ 0 h 2"/>
                <a:gd name="T14" fmla="*/ 0 w 1"/>
                <a:gd name="T15" fmla="*/ 0 h 2"/>
                <a:gd name="T16" fmla="*/ 0 w 1"/>
                <a:gd name="T17" fmla="*/ 0 h 2"/>
                <a:gd name="T18" fmla="*/ 0 w 1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9" name="Freeform 108">
              <a:extLst>
                <a:ext uri="{FF2B5EF4-FFF2-40B4-BE49-F238E27FC236}">
                  <a16:creationId xmlns:a16="http://schemas.microsoft.com/office/drawing/2014/main" xmlns="" id="{9E88EE29-E4ED-44E1-903C-696D69192A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8" y="190"/>
              <a:ext cx="52" cy="55"/>
            </a:xfrm>
            <a:custGeom>
              <a:avLst/>
              <a:gdLst>
                <a:gd name="T0" fmla="*/ 0 w 25"/>
                <a:gd name="T1" fmla="*/ 19 h 26"/>
                <a:gd name="T2" fmla="*/ 4 w 25"/>
                <a:gd name="T3" fmla="*/ 19 h 26"/>
                <a:gd name="T4" fmla="*/ 4 w 25"/>
                <a:gd name="T5" fmla="*/ 26 h 26"/>
                <a:gd name="T6" fmla="*/ 8 w 25"/>
                <a:gd name="T7" fmla="*/ 26 h 26"/>
                <a:gd name="T8" fmla="*/ 8 w 25"/>
                <a:gd name="T9" fmla="*/ 19 h 26"/>
                <a:gd name="T10" fmla="*/ 18 w 25"/>
                <a:gd name="T11" fmla="*/ 19 h 26"/>
                <a:gd name="T12" fmla="*/ 18 w 25"/>
                <a:gd name="T13" fmla="*/ 26 h 26"/>
                <a:gd name="T14" fmla="*/ 22 w 25"/>
                <a:gd name="T15" fmla="*/ 26 h 26"/>
                <a:gd name="T16" fmla="*/ 22 w 25"/>
                <a:gd name="T17" fmla="*/ 19 h 26"/>
                <a:gd name="T18" fmla="*/ 25 w 25"/>
                <a:gd name="T19" fmla="*/ 19 h 26"/>
                <a:gd name="T20" fmla="*/ 25 w 25"/>
                <a:gd name="T21" fmla="*/ 1 h 26"/>
                <a:gd name="T22" fmla="*/ 21 w 25"/>
                <a:gd name="T23" fmla="*/ 1 h 26"/>
                <a:gd name="T24" fmla="*/ 21 w 25"/>
                <a:gd name="T25" fmla="*/ 1 h 26"/>
                <a:gd name="T26" fmla="*/ 19 w 25"/>
                <a:gd name="T27" fmla="*/ 0 h 26"/>
                <a:gd name="T28" fmla="*/ 17 w 25"/>
                <a:gd name="T29" fmla="*/ 1 h 26"/>
                <a:gd name="T30" fmla="*/ 15 w 25"/>
                <a:gd name="T31" fmla="*/ 1 h 26"/>
                <a:gd name="T32" fmla="*/ 13 w 25"/>
                <a:gd name="T33" fmla="*/ 0 h 26"/>
                <a:gd name="T34" fmla="*/ 11 w 25"/>
                <a:gd name="T35" fmla="*/ 1 h 26"/>
                <a:gd name="T36" fmla="*/ 8 w 25"/>
                <a:gd name="T37" fmla="*/ 1 h 26"/>
                <a:gd name="T38" fmla="*/ 6 w 25"/>
                <a:gd name="T39" fmla="*/ 0 h 26"/>
                <a:gd name="T40" fmla="*/ 4 w 25"/>
                <a:gd name="T41" fmla="*/ 1 h 26"/>
                <a:gd name="T42" fmla="*/ 0 w 25"/>
                <a:gd name="T43" fmla="*/ 1 h 26"/>
                <a:gd name="T44" fmla="*/ 0 w 25"/>
                <a:gd name="T4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26">
                  <a:moveTo>
                    <a:pt x="0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8" y="0"/>
                    <a:pt x="17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0"/>
                    <a:pt x="13" y="0"/>
                  </a:cubicBezTo>
                  <a:cubicBezTo>
                    <a:pt x="12" y="0"/>
                    <a:pt x="11" y="0"/>
                    <a:pt x="11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0" name="Rectangle 109">
              <a:extLst>
                <a:ext uri="{FF2B5EF4-FFF2-40B4-BE49-F238E27FC236}">
                  <a16:creationId xmlns:a16="http://schemas.microsoft.com/office/drawing/2014/main" xmlns="" id="{A836009D-1082-472F-820B-E6BF7D077B9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2" y="196"/>
              <a:ext cx="46" cy="32"/>
            </a:xfrm>
            <a:prstGeom prst="rect">
              <a:avLst/>
            </a:prstGeom>
            <a:solidFill>
              <a:srgbClr val="E633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1" name="Oval 110">
              <a:extLst>
                <a:ext uri="{FF2B5EF4-FFF2-40B4-BE49-F238E27FC236}">
                  <a16:creationId xmlns:a16="http://schemas.microsoft.com/office/drawing/2014/main" xmlns="" id="{4A1B2958-28CD-4AEB-B398-35EB3D1208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5" y="203"/>
              <a:ext cx="4" cy="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2" name="Freeform 111">
              <a:extLst>
                <a:ext uri="{FF2B5EF4-FFF2-40B4-BE49-F238E27FC236}">
                  <a16:creationId xmlns:a16="http://schemas.microsoft.com/office/drawing/2014/main" xmlns="" id="{F3778C47-F84A-4C2F-9620-0D026E557C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5" y="203"/>
              <a:ext cx="4" cy="4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1 w 2"/>
                <a:gd name="T5" fmla="*/ 2 h 2"/>
                <a:gd name="T6" fmla="*/ 2 w 2"/>
                <a:gd name="T7" fmla="*/ 1 h 2"/>
                <a:gd name="T8" fmla="*/ 1 w 2"/>
                <a:gd name="T9" fmla="*/ 0 h 2"/>
                <a:gd name="T10" fmla="*/ 1 w 2"/>
                <a:gd name="T11" fmla="*/ 2 h 2"/>
                <a:gd name="T12" fmla="*/ 0 w 2"/>
                <a:gd name="T13" fmla="*/ 1 h 2"/>
                <a:gd name="T14" fmla="*/ 1 w 2"/>
                <a:gd name="T15" fmla="*/ 0 h 2"/>
                <a:gd name="T16" fmla="*/ 2 w 2"/>
                <a:gd name="T17" fmla="*/ 1 h 2"/>
                <a:gd name="T18" fmla="*/ 1 w 2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3" name="Oval 112">
              <a:extLst>
                <a:ext uri="{FF2B5EF4-FFF2-40B4-BE49-F238E27FC236}">
                  <a16:creationId xmlns:a16="http://schemas.microsoft.com/office/drawing/2014/main" xmlns="" id="{DDAC0673-5F1B-4EC9-96D3-BC86983B4E1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0" y="203"/>
              <a:ext cx="4" cy="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4" name="Freeform 113">
              <a:extLst>
                <a:ext uri="{FF2B5EF4-FFF2-40B4-BE49-F238E27FC236}">
                  <a16:creationId xmlns:a16="http://schemas.microsoft.com/office/drawing/2014/main" xmlns="" id="{5F7BA2DB-FCE7-4BA8-86B7-DEE0615021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0" y="203"/>
              <a:ext cx="4" cy="4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1 w 2"/>
                <a:gd name="T5" fmla="*/ 2 h 2"/>
                <a:gd name="T6" fmla="*/ 2 w 2"/>
                <a:gd name="T7" fmla="*/ 1 h 2"/>
                <a:gd name="T8" fmla="*/ 1 w 2"/>
                <a:gd name="T9" fmla="*/ 0 h 2"/>
                <a:gd name="T10" fmla="*/ 1 w 2"/>
                <a:gd name="T11" fmla="*/ 2 h 2"/>
                <a:gd name="T12" fmla="*/ 0 w 2"/>
                <a:gd name="T13" fmla="*/ 1 h 2"/>
                <a:gd name="T14" fmla="*/ 1 w 2"/>
                <a:gd name="T15" fmla="*/ 0 h 2"/>
                <a:gd name="T16" fmla="*/ 2 w 2"/>
                <a:gd name="T17" fmla="*/ 1 h 2"/>
                <a:gd name="T18" fmla="*/ 1 w 2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5" name="Oval 114">
              <a:extLst>
                <a:ext uri="{FF2B5EF4-FFF2-40B4-BE49-F238E27FC236}">
                  <a16:creationId xmlns:a16="http://schemas.microsoft.com/office/drawing/2014/main" xmlns="" id="{0166AC87-06D7-4A1A-80D3-AAD55B4F14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5" y="220"/>
              <a:ext cx="4" cy="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6" name="Freeform 115">
              <a:extLst>
                <a:ext uri="{FF2B5EF4-FFF2-40B4-BE49-F238E27FC236}">
                  <a16:creationId xmlns:a16="http://schemas.microsoft.com/office/drawing/2014/main" xmlns="" id="{DCCDC511-1EC0-4F34-8036-9B4BAF6447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5" y="220"/>
              <a:ext cx="4" cy="4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1 w 2"/>
                <a:gd name="T5" fmla="*/ 2 h 2"/>
                <a:gd name="T6" fmla="*/ 2 w 2"/>
                <a:gd name="T7" fmla="*/ 1 h 2"/>
                <a:gd name="T8" fmla="*/ 1 w 2"/>
                <a:gd name="T9" fmla="*/ 0 h 2"/>
                <a:gd name="T10" fmla="*/ 1 w 2"/>
                <a:gd name="T11" fmla="*/ 2 h 2"/>
                <a:gd name="T12" fmla="*/ 0 w 2"/>
                <a:gd name="T13" fmla="*/ 1 h 2"/>
                <a:gd name="T14" fmla="*/ 1 w 2"/>
                <a:gd name="T15" fmla="*/ 0 h 2"/>
                <a:gd name="T16" fmla="*/ 2 w 2"/>
                <a:gd name="T17" fmla="*/ 1 h 2"/>
                <a:gd name="T18" fmla="*/ 1 w 2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7" name="Oval 116">
              <a:extLst>
                <a:ext uri="{FF2B5EF4-FFF2-40B4-BE49-F238E27FC236}">
                  <a16:creationId xmlns:a16="http://schemas.microsoft.com/office/drawing/2014/main" xmlns="" id="{55475D31-2846-4005-8915-044094A1921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0" y="220"/>
              <a:ext cx="4" cy="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8" name="Freeform 117">
              <a:extLst>
                <a:ext uri="{FF2B5EF4-FFF2-40B4-BE49-F238E27FC236}">
                  <a16:creationId xmlns:a16="http://schemas.microsoft.com/office/drawing/2014/main" xmlns="" id="{4624032B-B92B-4E2E-BBB5-3D4F8754A4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0" y="220"/>
              <a:ext cx="4" cy="4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1 w 2"/>
                <a:gd name="T5" fmla="*/ 2 h 2"/>
                <a:gd name="T6" fmla="*/ 2 w 2"/>
                <a:gd name="T7" fmla="*/ 1 h 2"/>
                <a:gd name="T8" fmla="*/ 1 w 2"/>
                <a:gd name="T9" fmla="*/ 0 h 2"/>
                <a:gd name="T10" fmla="*/ 1 w 2"/>
                <a:gd name="T11" fmla="*/ 2 h 2"/>
                <a:gd name="T12" fmla="*/ 0 w 2"/>
                <a:gd name="T13" fmla="*/ 1 h 2"/>
                <a:gd name="T14" fmla="*/ 1 w 2"/>
                <a:gd name="T15" fmla="*/ 0 h 2"/>
                <a:gd name="T16" fmla="*/ 2 w 2"/>
                <a:gd name="T17" fmla="*/ 1 h 2"/>
                <a:gd name="T18" fmla="*/ 1 w 2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9" name="Freeform 118">
              <a:extLst>
                <a:ext uri="{FF2B5EF4-FFF2-40B4-BE49-F238E27FC236}">
                  <a16:creationId xmlns:a16="http://schemas.microsoft.com/office/drawing/2014/main" xmlns="" id="{730CDC33-9EE1-47B2-83E4-B40AC6AD85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" y="209"/>
              <a:ext cx="23" cy="11"/>
            </a:xfrm>
            <a:custGeom>
              <a:avLst/>
              <a:gdLst>
                <a:gd name="T0" fmla="*/ 0 w 11"/>
                <a:gd name="T1" fmla="*/ 2 h 5"/>
                <a:gd name="T2" fmla="*/ 6 w 11"/>
                <a:gd name="T3" fmla="*/ 5 h 5"/>
                <a:gd name="T4" fmla="*/ 11 w 11"/>
                <a:gd name="T5" fmla="*/ 2 h 5"/>
                <a:gd name="T6" fmla="*/ 6 w 11"/>
                <a:gd name="T7" fmla="*/ 0 h 5"/>
                <a:gd name="T8" fmla="*/ 0 w 11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0" y="2"/>
                  </a:moveTo>
                  <a:cubicBezTo>
                    <a:pt x="2" y="4"/>
                    <a:pt x="4" y="5"/>
                    <a:pt x="6" y="5"/>
                  </a:cubicBezTo>
                  <a:cubicBezTo>
                    <a:pt x="8" y="5"/>
                    <a:pt x="9" y="4"/>
                    <a:pt x="11" y="2"/>
                  </a:cubicBezTo>
                  <a:cubicBezTo>
                    <a:pt x="9" y="0"/>
                    <a:pt x="8" y="0"/>
                    <a:pt x="6" y="0"/>
                  </a:cubicBezTo>
                  <a:cubicBezTo>
                    <a:pt x="4" y="0"/>
                    <a:pt x="2" y="1"/>
                    <a:pt x="0" y="2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0" name="Freeform 119">
              <a:extLst>
                <a:ext uri="{FF2B5EF4-FFF2-40B4-BE49-F238E27FC236}">
                  <a16:creationId xmlns:a16="http://schemas.microsoft.com/office/drawing/2014/main" xmlns="" id="{06F01BED-6550-42F6-B513-7A398A11BE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5" y="211"/>
              <a:ext cx="19" cy="7"/>
            </a:xfrm>
            <a:custGeom>
              <a:avLst/>
              <a:gdLst>
                <a:gd name="T0" fmla="*/ 0 w 9"/>
                <a:gd name="T1" fmla="*/ 1 h 3"/>
                <a:gd name="T2" fmla="*/ 5 w 9"/>
                <a:gd name="T3" fmla="*/ 0 h 3"/>
                <a:gd name="T4" fmla="*/ 9 w 9"/>
                <a:gd name="T5" fmla="*/ 1 h 3"/>
                <a:gd name="T6" fmla="*/ 5 w 9"/>
                <a:gd name="T7" fmla="*/ 3 h 3"/>
                <a:gd name="T8" fmla="*/ 0 w 9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0" y="1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9" y="1"/>
                  </a:cubicBezTo>
                  <a:cubicBezTo>
                    <a:pt x="7" y="2"/>
                    <a:pt x="6" y="3"/>
                    <a:pt x="5" y="3"/>
                  </a:cubicBezTo>
                  <a:cubicBezTo>
                    <a:pt x="3" y="3"/>
                    <a:pt x="2" y="2"/>
                    <a:pt x="0" y="1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1" name="Freeform 120">
              <a:extLst>
                <a:ext uri="{FF2B5EF4-FFF2-40B4-BE49-F238E27FC236}">
                  <a16:creationId xmlns:a16="http://schemas.microsoft.com/office/drawing/2014/main" xmlns="" id="{0D44BFBB-5D77-41EB-A71E-2C8CC3DFBF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" y="211"/>
              <a:ext cx="11" cy="4"/>
            </a:xfrm>
            <a:custGeom>
              <a:avLst/>
              <a:gdLst>
                <a:gd name="T0" fmla="*/ 0 w 5"/>
                <a:gd name="T1" fmla="*/ 1 h 2"/>
                <a:gd name="T2" fmla="*/ 3 w 5"/>
                <a:gd name="T3" fmla="*/ 2 h 2"/>
                <a:gd name="T4" fmla="*/ 5 w 5"/>
                <a:gd name="T5" fmla="*/ 1 h 2"/>
                <a:gd name="T6" fmla="*/ 3 w 5"/>
                <a:gd name="T7" fmla="*/ 0 h 2"/>
                <a:gd name="T8" fmla="*/ 0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1" y="1"/>
                    <a:pt x="2" y="2"/>
                    <a:pt x="3" y="2"/>
                  </a:cubicBezTo>
                  <a:cubicBezTo>
                    <a:pt x="3" y="2"/>
                    <a:pt x="4" y="1"/>
                    <a:pt x="5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2" name="Rectangle 121">
              <a:extLst>
                <a:ext uri="{FF2B5EF4-FFF2-40B4-BE49-F238E27FC236}">
                  <a16:creationId xmlns:a16="http://schemas.microsoft.com/office/drawing/2014/main" xmlns="" id="{B9D55FF0-09C4-4610-BDFF-DC9E4C2FD95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2" y="196"/>
              <a:ext cx="46" cy="2"/>
            </a:xfrm>
            <a:prstGeom prst="rect">
              <a:avLst/>
            </a:pr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3" name="Freeform 122">
              <a:extLst>
                <a:ext uri="{FF2B5EF4-FFF2-40B4-BE49-F238E27FC236}">
                  <a16:creationId xmlns:a16="http://schemas.microsoft.com/office/drawing/2014/main" xmlns="" id="{4399BCDD-82D5-43BC-9AE0-271B65881A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2" y="196"/>
              <a:ext cx="46" cy="2"/>
            </a:xfrm>
            <a:custGeom>
              <a:avLst/>
              <a:gdLst>
                <a:gd name="T0" fmla="*/ 0 w 46"/>
                <a:gd name="T1" fmla="*/ 2 h 2"/>
                <a:gd name="T2" fmla="*/ 46 w 46"/>
                <a:gd name="T3" fmla="*/ 2 h 2"/>
                <a:gd name="T4" fmla="*/ 46 w 46"/>
                <a:gd name="T5" fmla="*/ 2 h 2"/>
                <a:gd name="T6" fmla="*/ 0 w 46"/>
                <a:gd name="T7" fmla="*/ 2 h 2"/>
                <a:gd name="T8" fmla="*/ 0 w 46"/>
                <a:gd name="T9" fmla="*/ 2 h 2"/>
                <a:gd name="T10" fmla="*/ 0 w 46"/>
                <a:gd name="T11" fmla="*/ 2 h 2"/>
                <a:gd name="T12" fmla="*/ 46 w 46"/>
                <a:gd name="T13" fmla="*/ 2 h 2"/>
                <a:gd name="T14" fmla="*/ 46 w 46"/>
                <a:gd name="T15" fmla="*/ 0 h 2"/>
                <a:gd name="T16" fmla="*/ 0 w 46"/>
                <a:gd name="T17" fmla="*/ 0 h 2"/>
                <a:gd name="T18" fmla="*/ 0 w 46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2">
                  <a:moveTo>
                    <a:pt x="0" y="2"/>
                  </a:moveTo>
                  <a:lnTo>
                    <a:pt x="46" y="2"/>
                  </a:lnTo>
                  <a:lnTo>
                    <a:pt x="4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0" y="2"/>
                  </a:moveTo>
                  <a:lnTo>
                    <a:pt x="46" y="2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4" name="Freeform 123">
              <a:extLst>
                <a:ext uri="{FF2B5EF4-FFF2-40B4-BE49-F238E27FC236}">
                  <a16:creationId xmlns:a16="http://schemas.microsoft.com/office/drawing/2014/main" xmlns="" id="{D950CF46-8CBD-4F4C-B074-96C9A14D1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" y="192"/>
              <a:ext cx="4" cy="11"/>
            </a:xfrm>
            <a:custGeom>
              <a:avLst/>
              <a:gdLst>
                <a:gd name="T0" fmla="*/ 0 w 2"/>
                <a:gd name="T1" fmla="*/ 2 h 5"/>
                <a:gd name="T2" fmla="*/ 0 w 2"/>
                <a:gd name="T3" fmla="*/ 3 h 5"/>
                <a:gd name="T4" fmla="*/ 0 w 2"/>
                <a:gd name="T5" fmla="*/ 4 h 5"/>
                <a:gd name="T6" fmla="*/ 1 w 2"/>
                <a:gd name="T7" fmla="*/ 5 h 5"/>
                <a:gd name="T8" fmla="*/ 2 w 2"/>
                <a:gd name="T9" fmla="*/ 4 h 5"/>
                <a:gd name="T10" fmla="*/ 2 w 2"/>
                <a:gd name="T11" fmla="*/ 3 h 5"/>
                <a:gd name="T12" fmla="*/ 2 w 2"/>
                <a:gd name="T13" fmla="*/ 2 h 5"/>
                <a:gd name="T14" fmla="*/ 1 w 2"/>
                <a:gd name="T15" fmla="*/ 0 h 5"/>
                <a:gd name="T16" fmla="*/ 1 w 2"/>
                <a:gd name="T17" fmla="*/ 0 h 5"/>
                <a:gd name="T18" fmla="*/ 0 w 2"/>
                <a:gd name="T19" fmla="*/ 0 h 5"/>
                <a:gd name="T20" fmla="*/ 0 w 2"/>
                <a:gd name="T21" fmla="*/ 1 h 5"/>
                <a:gd name="T22" fmla="*/ 0 w 2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5" name="Freeform 124">
              <a:extLst>
                <a:ext uri="{FF2B5EF4-FFF2-40B4-BE49-F238E27FC236}">
                  <a16:creationId xmlns:a16="http://schemas.microsoft.com/office/drawing/2014/main" xmlns="" id="{61F46A6D-4AAF-47BD-B356-8D01DEA53F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3" y="192"/>
              <a:ext cx="4" cy="11"/>
            </a:xfrm>
            <a:custGeom>
              <a:avLst/>
              <a:gdLst>
                <a:gd name="T0" fmla="*/ 0 w 2"/>
                <a:gd name="T1" fmla="*/ 3 h 5"/>
                <a:gd name="T2" fmla="*/ 0 w 2"/>
                <a:gd name="T3" fmla="*/ 4 h 5"/>
                <a:gd name="T4" fmla="*/ 1 w 2"/>
                <a:gd name="T5" fmla="*/ 5 h 5"/>
                <a:gd name="T6" fmla="*/ 2 w 2"/>
                <a:gd name="T7" fmla="*/ 4 h 5"/>
                <a:gd name="T8" fmla="*/ 2 w 2"/>
                <a:gd name="T9" fmla="*/ 3 h 5"/>
                <a:gd name="T10" fmla="*/ 2 w 2"/>
                <a:gd name="T11" fmla="*/ 2 h 5"/>
                <a:gd name="T12" fmla="*/ 1 w 2"/>
                <a:gd name="T13" fmla="*/ 0 h 5"/>
                <a:gd name="T14" fmla="*/ 0 w 2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3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6" name="Freeform 125">
              <a:extLst>
                <a:ext uri="{FF2B5EF4-FFF2-40B4-BE49-F238E27FC236}">
                  <a16:creationId xmlns:a16="http://schemas.microsoft.com/office/drawing/2014/main" xmlns="" id="{93ED06F8-3A62-4A35-9762-487C91E29C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" y="192"/>
              <a:ext cx="4" cy="11"/>
            </a:xfrm>
            <a:custGeom>
              <a:avLst/>
              <a:gdLst>
                <a:gd name="T0" fmla="*/ 0 w 2"/>
                <a:gd name="T1" fmla="*/ 2 h 5"/>
                <a:gd name="T2" fmla="*/ 0 w 2"/>
                <a:gd name="T3" fmla="*/ 3 h 5"/>
                <a:gd name="T4" fmla="*/ 0 w 2"/>
                <a:gd name="T5" fmla="*/ 4 h 5"/>
                <a:gd name="T6" fmla="*/ 1 w 2"/>
                <a:gd name="T7" fmla="*/ 5 h 5"/>
                <a:gd name="T8" fmla="*/ 2 w 2"/>
                <a:gd name="T9" fmla="*/ 4 h 5"/>
                <a:gd name="T10" fmla="*/ 2 w 2"/>
                <a:gd name="T11" fmla="*/ 3 h 5"/>
                <a:gd name="T12" fmla="*/ 2 w 2"/>
                <a:gd name="T13" fmla="*/ 2 h 5"/>
                <a:gd name="T14" fmla="*/ 1 w 2"/>
                <a:gd name="T15" fmla="*/ 0 h 5"/>
                <a:gd name="T16" fmla="*/ 1 w 2"/>
                <a:gd name="T17" fmla="*/ 0 h 5"/>
                <a:gd name="T18" fmla="*/ 1 w 2"/>
                <a:gd name="T19" fmla="*/ 0 h 5"/>
                <a:gd name="T20" fmla="*/ 0 w 2"/>
                <a:gd name="T21" fmla="*/ 1 h 5"/>
                <a:gd name="T22" fmla="*/ 0 w 2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7" name="Rectangle 126">
              <a:extLst>
                <a:ext uri="{FF2B5EF4-FFF2-40B4-BE49-F238E27FC236}">
                  <a16:creationId xmlns:a16="http://schemas.microsoft.com/office/drawing/2014/main" xmlns="" id="{310BFF09-3F0F-41D5-971A-CB00A69EB6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7" y="234"/>
              <a:ext cx="6" cy="5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8" name="Rectangle 127">
              <a:extLst>
                <a:ext uri="{FF2B5EF4-FFF2-40B4-BE49-F238E27FC236}">
                  <a16:creationId xmlns:a16="http://schemas.microsoft.com/office/drawing/2014/main" xmlns="" id="{45E39702-F29D-4784-AB76-CE08F04A380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7" y="241"/>
              <a:ext cx="6" cy="2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9" name="Rectangle 128">
              <a:extLst>
                <a:ext uri="{FF2B5EF4-FFF2-40B4-BE49-F238E27FC236}">
                  <a16:creationId xmlns:a16="http://schemas.microsoft.com/office/drawing/2014/main" xmlns="" id="{601AA01D-4863-4694-9CBA-44EBF7C4124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6" y="234"/>
              <a:ext cx="4" cy="5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60" name="Rectangle 129">
              <a:extLst>
                <a:ext uri="{FF2B5EF4-FFF2-40B4-BE49-F238E27FC236}">
                  <a16:creationId xmlns:a16="http://schemas.microsoft.com/office/drawing/2014/main" xmlns="" id="{C392E622-9E7A-4777-AD7B-82FA8DFE7C2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6" y="241"/>
              <a:ext cx="4" cy="2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09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/Image">
    <p:bg>
      <p:bgPr>
        <a:solidFill>
          <a:srgbClr val="F2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 Placeholder 20">
            <a:extLst>
              <a:ext uri="{FF2B5EF4-FFF2-40B4-BE49-F238E27FC236}">
                <a16:creationId xmlns:a16="http://schemas.microsoft.com/office/drawing/2014/main" xmlns="" id="{7BCE5D83-58CF-47C9-8F2E-14A4CDC613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040858"/>
            <a:ext cx="9144000" cy="3817145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4000"/>
                </a:schemeClr>
              </a:gs>
            </a:gsLst>
            <a:lin ang="8100000" scaled="1"/>
            <a:tileRect/>
          </a:gra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8C575-7739-46C7-A056-0CC235834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338" y="1682100"/>
            <a:ext cx="4950618" cy="1157994"/>
          </a:xfrm>
        </p:spPr>
        <p:txBody>
          <a:bodyPr/>
          <a:lstStyle>
            <a:lvl1pPr>
              <a:defRPr sz="2700" cap="all" baseline="0"/>
            </a:lvl1pPr>
          </a:lstStyle>
          <a:p>
            <a:r>
              <a:rPr lang="en-US" dirty="0"/>
              <a:t>Click to here </a:t>
            </a:r>
            <a:br>
              <a:rPr lang="en-US" dirty="0"/>
            </a:br>
            <a:r>
              <a:rPr lang="en-US" dirty="0"/>
              <a:t>to insert title</a:t>
            </a:r>
            <a:endParaRPr lang="en-GB" dirty="0"/>
          </a:p>
        </p:txBody>
      </p:sp>
      <p:sp>
        <p:nvSpPr>
          <p:cNvPr id="146" name="Text Placeholder 145">
            <a:extLst>
              <a:ext uri="{FF2B5EF4-FFF2-40B4-BE49-F238E27FC236}">
                <a16:creationId xmlns:a16="http://schemas.microsoft.com/office/drawing/2014/main" xmlns="" id="{B12DCF21-80C6-4491-AF20-2A268D38FC56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60339" y="5403275"/>
            <a:ext cx="3588543" cy="1227546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3" name="Text Placeholder 11">
            <a:extLst>
              <a:ext uri="{FF2B5EF4-FFF2-40B4-BE49-F238E27FC236}">
                <a16:creationId xmlns:a16="http://schemas.microsoft.com/office/drawing/2014/main" xmlns="" id="{372927BD-F549-48D1-98AC-0EC0D264C059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476529" y="2786343"/>
            <a:ext cx="4676400" cy="4078800"/>
          </a:xfrm>
          <a:blipFill>
            <a:blip r:embed="rId2"/>
            <a:srcRect/>
            <a:stretch>
              <a:fillRect t="24809" b="175"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42B377B-2FD3-48A1-9358-FB2078905D4D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0" y="3040856"/>
            <a:ext cx="9144000" cy="3817144"/>
          </a:xfrm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Click to insert image &gt; Right click &gt; Send to back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386AE3FD-6CBF-4CC0-A67F-09EC683E61C3}"/>
              </a:ext>
            </a:extLst>
          </p:cNvPr>
          <p:cNvGrpSpPr/>
          <p:nvPr userDrawn="1"/>
        </p:nvGrpSpPr>
        <p:grpSpPr>
          <a:xfrm>
            <a:off x="-2679735" y="-2768"/>
            <a:ext cx="2630669" cy="4472103"/>
            <a:chOff x="838199" y="1150070"/>
            <a:chExt cx="3507558" cy="4472103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xmlns="" id="{A05C0DB9-D236-4D2F-9188-5D59D8721856}"/>
                </a:ext>
              </a:extLst>
            </p:cNvPr>
            <p:cNvSpPr/>
            <p:nvPr/>
          </p:nvSpPr>
          <p:spPr>
            <a:xfrm>
              <a:off x="838200" y="1150070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rgbClr val="333333"/>
                </a:solidFill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xmlns="" id="{3B6E8750-C972-42CD-8E9C-7F8F47478D14}"/>
                </a:ext>
              </a:extLst>
            </p:cNvPr>
            <p:cNvSpPr txBox="1"/>
            <p:nvPr/>
          </p:nvSpPr>
          <p:spPr>
            <a:xfrm>
              <a:off x="838200" y="1264345"/>
              <a:ext cx="35075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insert an image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with a filter</a:t>
              </a: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xmlns="" id="{1396A9C0-C027-425E-BDCF-9CDD939426B0}"/>
                </a:ext>
              </a:extLst>
            </p:cNvPr>
            <p:cNvSpPr/>
            <p:nvPr/>
          </p:nvSpPr>
          <p:spPr>
            <a:xfrm>
              <a:off x="838200" y="1819188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00">
                <a:solidFill>
                  <a:srgbClr val="333333"/>
                </a:solidFill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xmlns="" id="{4205EBB5-F6B3-4BD7-AC26-58C238E41168}"/>
                </a:ext>
              </a:extLst>
            </p:cNvPr>
            <p:cNvSpPr txBox="1"/>
            <p:nvPr/>
          </p:nvSpPr>
          <p:spPr>
            <a:xfrm>
              <a:off x="838200" y="1867808"/>
              <a:ext cx="34107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1. </a:t>
              </a:r>
              <a:r>
                <a:rPr lang="en-GB" sz="1000" dirty="0">
                  <a:solidFill>
                    <a:srgbClr val="333333"/>
                  </a:solidFill>
                </a:rPr>
                <a:t>Click on the </a:t>
              </a:r>
              <a:r>
                <a:rPr lang="en-GB" sz="1000" b="1" dirty="0">
                  <a:solidFill>
                    <a:srgbClr val="333333"/>
                  </a:solidFill>
                </a:rPr>
                <a:t>icon</a:t>
              </a:r>
              <a:r>
                <a:rPr lang="en-GB" sz="1000" dirty="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xmlns="" id="{59BC71B6-2EB2-4387-951E-EE72D02BB990}"/>
                </a:ext>
              </a:extLst>
            </p:cNvPr>
            <p:cNvSpPr txBox="1"/>
            <p:nvPr/>
          </p:nvSpPr>
          <p:spPr>
            <a:xfrm>
              <a:off x="838199" y="2596305"/>
              <a:ext cx="3507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2. </a:t>
              </a:r>
              <a:r>
                <a:rPr lang="en-GB" sz="1000" dirty="0">
                  <a:solidFill>
                    <a:srgbClr val="333333"/>
                  </a:solidFill>
                </a:rPr>
                <a:t>Click on the </a:t>
              </a:r>
              <a:r>
                <a:rPr lang="en-GB" sz="1000" b="1" dirty="0">
                  <a:solidFill>
                    <a:srgbClr val="333333"/>
                  </a:solidFill>
                </a:rPr>
                <a:t>Format Picture </a:t>
              </a:r>
              <a:r>
                <a:rPr lang="en-GB" sz="1000" dirty="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xmlns="" id="{4F8D7FF5-78DA-4364-B909-CB94D02762F6}"/>
                </a:ext>
              </a:extLst>
            </p:cNvPr>
            <p:cNvSpPr txBox="1"/>
            <p:nvPr/>
          </p:nvSpPr>
          <p:spPr>
            <a:xfrm>
              <a:off x="838199" y="3140309"/>
              <a:ext cx="35075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3.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Crop</a:t>
              </a:r>
              <a:r>
                <a:rPr lang="en-GB" sz="1000" dirty="0">
                  <a:solidFill>
                    <a:srgbClr val="333333"/>
                  </a:solidFill>
                </a:rPr>
                <a:t> to resize and move the image within the placeholder, using the white circles in the corners of the image.</a:t>
              </a: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xmlns="" id="{E89A29E5-FE00-400F-B923-AD8019E18AE2}"/>
                </a:ext>
              </a:extLst>
            </p:cNvPr>
            <p:cNvSpPr txBox="1"/>
            <p:nvPr/>
          </p:nvSpPr>
          <p:spPr>
            <a:xfrm>
              <a:off x="838199" y="3848047"/>
              <a:ext cx="350755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4.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Picture Colour</a:t>
              </a:r>
              <a:r>
                <a:rPr lang="en-GB" sz="1000" dirty="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xmlns="" id="{A3C47F1F-D1D9-46CB-A73E-AF06B9EEF060}"/>
                </a:ext>
              </a:extLst>
            </p:cNvPr>
            <p:cNvSpPr txBox="1"/>
            <p:nvPr/>
          </p:nvSpPr>
          <p:spPr>
            <a:xfrm>
              <a:off x="838199" y="4392517"/>
              <a:ext cx="350755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5.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Picture Correction</a:t>
              </a:r>
              <a:r>
                <a:rPr lang="en-GB" sz="1000" dirty="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xmlns="" id="{7182DFAA-DFA7-4CE5-9665-6B1EFD394442}"/>
                </a:ext>
              </a:extLst>
            </p:cNvPr>
            <p:cNvSpPr txBox="1"/>
            <p:nvPr/>
          </p:nvSpPr>
          <p:spPr>
            <a:xfrm>
              <a:off x="838199" y="4991758"/>
              <a:ext cx="3507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6. </a:t>
              </a:r>
              <a:r>
                <a:rPr lang="en-GB" sz="1000" dirty="0">
                  <a:solidFill>
                    <a:srgbClr val="333333"/>
                  </a:solidFill>
                </a:rPr>
                <a:t>Once you are happy with your image, right click on it and select ‘</a:t>
              </a:r>
              <a:r>
                <a:rPr lang="en-GB" sz="1000" b="1" dirty="0">
                  <a:solidFill>
                    <a:srgbClr val="333333"/>
                  </a:solidFill>
                </a:rPr>
                <a:t>Send to back</a:t>
              </a:r>
              <a:r>
                <a:rPr lang="en-GB" sz="1000" dirty="0">
                  <a:solidFill>
                    <a:srgbClr val="333333"/>
                  </a:solidFill>
                </a:rPr>
                <a:t>’.</a:t>
              </a:r>
            </a:p>
          </p:txBody>
        </p: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xmlns="" id="{31268000-7ADB-4398-AAFF-DC240E515540}"/>
              </a:ext>
            </a:extLst>
          </p:cNvPr>
          <p:cNvSpPr/>
          <p:nvPr userDrawn="1"/>
        </p:nvSpPr>
        <p:spPr>
          <a:xfrm>
            <a:off x="0" y="0"/>
            <a:ext cx="9144000" cy="801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grpSp>
        <p:nvGrpSpPr>
          <p:cNvPr id="149" name="Group 4">
            <a:extLst>
              <a:ext uri="{FF2B5EF4-FFF2-40B4-BE49-F238E27FC236}">
                <a16:creationId xmlns:a16="http://schemas.microsoft.com/office/drawing/2014/main" xmlns="" id="{C83E5AB7-5300-4543-946A-BDD4DFF0170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07889" y="183760"/>
            <a:ext cx="2564499" cy="445380"/>
            <a:chOff x="203" y="97"/>
            <a:chExt cx="1618" cy="281"/>
          </a:xfrm>
        </p:grpSpPr>
        <p:sp>
          <p:nvSpPr>
            <p:cNvPr id="150" name="Freeform 5">
              <a:extLst>
                <a:ext uri="{FF2B5EF4-FFF2-40B4-BE49-F238E27FC236}">
                  <a16:creationId xmlns:a16="http://schemas.microsoft.com/office/drawing/2014/main" xmlns="" id="{A3635BC2-6AF4-4402-89FF-82BB900390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2" y="105"/>
              <a:ext cx="89" cy="98"/>
            </a:xfrm>
            <a:custGeom>
              <a:avLst/>
              <a:gdLst>
                <a:gd name="T0" fmla="*/ 16 w 43"/>
                <a:gd name="T1" fmla="*/ 27 h 46"/>
                <a:gd name="T2" fmla="*/ 19 w 43"/>
                <a:gd name="T3" fmla="*/ 18 h 46"/>
                <a:gd name="T4" fmla="*/ 21 w 43"/>
                <a:gd name="T5" fmla="*/ 11 h 46"/>
                <a:gd name="T6" fmla="*/ 21 w 43"/>
                <a:gd name="T7" fmla="*/ 11 h 46"/>
                <a:gd name="T8" fmla="*/ 24 w 43"/>
                <a:gd name="T9" fmla="*/ 18 h 46"/>
                <a:gd name="T10" fmla="*/ 27 w 43"/>
                <a:gd name="T11" fmla="*/ 27 h 46"/>
                <a:gd name="T12" fmla="*/ 16 w 43"/>
                <a:gd name="T13" fmla="*/ 27 h 46"/>
                <a:gd name="T14" fmla="*/ 25 w 43"/>
                <a:gd name="T15" fmla="*/ 0 h 46"/>
                <a:gd name="T16" fmla="*/ 18 w 43"/>
                <a:gd name="T17" fmla="*/ 0 h 46"/>
                <a:gd name="T18" fmla="*/ 0 w 43"/>
                <a:gd name="T19" fmla="*/ 46 h 46"/>
                <a:gd name="T20" fmla="*/ 9 w 43"/>
                <a:gd name="T21" fmla="*/ 46 h 46"/>
                <a:gd name="T22" fmla="*/ 13 w 43"/>
                <a:gd name="T23" fmla="*/ 34 h 46"/>
                <a:gd name="T24" fmla="*/ 30 w 43"/>
                <a:gd name="T25" fmla="*/ 34 h 46"/>
                <a:gd name="T26" fmla="*/ 34 w 43"/>
                <a:gd name="T27" fmla="*/ 46 h 46"/>
                <a:gd name="T28" fmla="*/ 43 w 43"/>
                <a:gd name="T29" fmla="*/ 46 h 46"/>
                <a:gd name="T30" fmla="*/ 25 w 43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46">
                  <a:moveTo>
                    <a:pt x="16" y="27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15"/>
                    <a:pt x="21" y="13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2" y="13"/>
                    <a:pt x="23" y="15"/>
                    <a:pt x="24" y="18"/>
                  </a:cubicBezTo>
                  <a:cubicBezTo>
                    <a:pt x="27" y="27"/>
                    <a:pt x="27" y="27"/>
                    <a:pt x="27" y="27"/>
                  </a:cubicBezTo>
                  <a:lnTo>
                    <a:pt x="16" y="27"/>
                  </a:lnTo>
                  <a:close/>
                  <a:moveTo>
                    <a:pt x="25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43" y="46"/>
                    <a:pt x="43" y="46"/>
                    <a:pt x="43" y="4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1" name="Freeform 6">
              <a:extLst>
                <a:ext uri="{FF2B5EF4-FFF2-40B4-BE49-F238E27FC236}">
                  <a16:creationId xmlns:a16="http://schemas.microsoft.com/office/drawing/2014/main" xmlns="" id="{7956F030-9818-42E4-B6F5-FD3B821005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36" y="131"/>
              <a:ext cx="60" cy="72"/>
            </a:xfrm>
            <a:custGeom>
              <a:avLst/>
              <a:gdLst>
                <a:gd name="T0" fmla="*/ 8 w 29"/>
                <a:gd name="T1" fmla="*/ 14 h 34"/>
                <a:gd name="T2" fmla="*/ 14 w 29"/>
                <a:gd name="T3" fmla="*/ 6 h 34"/>
                <a:gd name="T4" fmla="*/ 20 w 29"/>
                <a:gd name="T5" fmla="*/ 14 h 34"/>
                <a:gd name="T6" fmla="*/ 8 w 29"/>
                <a:gd name="T7" fmla="*/ 14 h 34"/>
                <a:gd name="T8" fmla="*/ 14 w 29"/>
                <a:gd name="T9" fmla="*/ 0 h 34"/>
                <a:gd name="T10" fmla="*/ 0 w 29"/>
                <a:gd name="T11" fmla="*/ 17 h 34"/>
                <a:gd name="T12" fmla="*/ 16 w 29"/>
                <a:gd name="T13" fmla="*/ 34 h 34"/>
                <a:gd name="T14" fmla="*/ 28 w 29"/>
                <a:gd name="T15" fmla="*/ 31 h 34"/>
                <a:gd name="T16" fmla="*/ 25 w 29"/>
                <a:gd name="T17" fmla="*/ 26 h 34"/>
                <a:gd name="T18" fmla="*/ 17 w 29"/>
                <a:gd name="T19" fmla="*/ 28 h 34"/>
                <a:gd name="T20" fmla="*/ 8 w 29"/>
                <a:gd name="T21" fmla="*/ 20 h 34"/>
                <a:gd name="T22" fmla="*/ 29 w 29"/>
                <a:gd name="T23" fmla="*/ 20 h 34"/>
                <a:gd name="T24" fmla="*/ 29 w 29"/>
                <a:gd name="T25" fmla="*/ 18 h 34"/>
                <a:gd name="T26" fmla="*/ 14 w 29"/>
                <a:gd name="T2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4">
                  <a:moveTo>
                    <a:pt x="8" y="14"/>
                  </a:moveTo>
                  <a:cubicBezTo>
                    <a:pt x="8" y="10"/>
                    <a:pt x="10" y="6"/>
                    <a:pt x="14" y="6"/>
                  </a:cubicBezTo>
                  <a:cubicBezTo>
                    <a:pt x="19" y="6"/>
                    <a:pt x="20" y="10"/>
                    <a:pt x="20" y="14"/>
                  </a:cubicBezTo>
                  <a:lnTo>
                    <a:pt x="8" y="14"/>
                  </a:lnTo>
                  <a:close/>
                  <a:moveTo>
                    <a:pt x="14" y="0"/>
                  </a:moveTo>
                  <a:cubicBezTo>
                    <a:pt x="5" y="0"/>
                    <a:pt x="0" y="8"/>
                    <a:pt x="0" y="17"/>
                  </a:cubicBezTo>
                  <a:cubicBezTo>
                    <a:pt x="0" y="26"/>
                    <a:pt x="4" y="34"/>
                    <a:pt x="16" y="34"/>
                  </a:cubicBezTo>
                  <a:cubicBezTo>
                    <a:pt x="20" y="34"/>
                    <a:pt x="24" y="33"/>
                    <a:pt x="28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3" y="27"/>
                    <a:pt x="20" y="28"/>
                    <a:pt x="17" y="28"/>
                  </a:cubicBezTo>
                  <a:cubicBezTo>
                    <a:pt x="12" y="28"/>
                    <a:pt x="8" y="25"/>
                    <a:pt x="8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7"/>
                    <a:pt x="23" y="0"/>
                    <a:pt x="14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2" name="Freeform 7">
              <a:extLst>
                <a:ext uri="{FF2B5EF4-FFF2-40B4-BE49-F238E27FC236}">
                  <a16:creationId xmlns:a16="http://schemas.microsoft.com/office/drawing/2014/main" xmlns="" id="{68443F56-752E-4A66-993C-EF1BC98C31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31" y="131"/>
              <a:ext cx="61" cy="72"/>
            </a:xfrm>
            <a:custGeom>
              <a:avLst/>
              <a:gdLst>
                <a:gd name="T0" fmla="*/ 8 w 29"/>
                <a:gd name="T1" fmla="*/ 14 h 34"/>
                <a:gd name="T2" fmla="*/ 15 w 29"/>
                <a:gd name="T3" fmla="*/ 6 h 34"/>
                <a:gd name="T4" fmla="*/ 21 w 29"/>
                <a:gd name="T5" fmla="*/ 14 h 34"/>
                <a:gd name="T6" fmla="*/ 8 w 29"/>
                <a:gd name="T7" fmla="*/ 14 h 34"/>
                <a:gd name="T8" fmla="*/ 15 w 29"/>
                <a:gd name="T9" fmla="*/ 0 h 34"/>
                <a:gd name="T10" fmla="*/ 0 w 29"/>
                <a:gd name="T11" fmla="*/ 17 h 34"/>
                <a:gd name="T12" fmla="*/ 17 w 29"/>
                <a:gd name="T13" fmla="*/ 34 h 34"/>
                <a:gd name="T14" fmla="*/ 28 w 29"/>
                <a:gd name="T15" fmla="*/ 31 h 34"/>
                <a:gd name="T16" fmla="*/ 26 w 29"/>
                <a:gd name="T17" fmla="*/ 26 h 34"/>
                <a:gd name="T18" fmla="*/ 18 w 29"/>
                <a:gd name="T19" fmla="*/ 28 h 34"/>
                <a:gd name="T20" fmla="*/ 9 w 29"/>
                <a:gd name="T21" fmla="*/ 20 h 34"/>
                <a:gd name="T22" fmla="*/ 29 w 29"/>
                <a:gd name="T23" fmla="*/ 20 h 34"/>
                <a:gd name="T24" fmla="*/ 29 w 29"/>
                <a:gd name="T25" fmla="*/ 18 h 34"/>
                <a:gd name="T26" fmla="*/ 15 w 29"/>
                <a:gd name="T2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4">
                  <a:moveTo>
                    <a:pt x="8" y="14"/>
                  </a:moveTo>
                  <a:cubicBezTo>
                    <a:pt x="9" y="10"/>
                    <a:pt x="11" y="6"/>
                    <a:pt x="15" y="6"/>
                  </a:cubicBezTo>
                  <a:cubicBezTo>
                    <a:pt x="19" y="6"/>
                    <a:pt x="21" y="10"/>
                    <a:pt x="21" y="14"/>
                  </a:cubicBezTo>
                  <a:lnTo>
                    <a:pt x="8" y="14"/>
                  </a:lnTo>
                  <a:close/>
                  <a:moveTo>
                    <a:pt x="15" y="0"/>
                  </a:moveTo>
                  <a:cubicBezTo>
                    <a:pt x="6" y="0"/>
                    <a:pt x="0" y="8"/>
                    <a:pt x="0" y="17"/>
                  </a:cubicBezTo>
                  <a:cubicBezTo>
                    <a:pt x="0" y="26"/>
                    <a:pt x="5" y="34"/>
                    <a:pt x="17" y="34"/>
                  </a:cubicBezTo>
                  <a:cubicBezTo>
                    <a:pt x="21" y="34"/>
                    <a:pt x="25" y="33"/>
                    <a:pt x="28" y="31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7"/>
                    <a:pt x="21" y="28"/>
                    <a:pt x="18" y="28"/>
                  </a:cubicBezTo>
                  <a:cubicBezTo>
                    <a:pt x="12" y="28"/>
                    <a:pt x="9" y="25"/>
                    <a:pt x="9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7"/>
                    <a:pt x="24" y="0"/>
                    <a:pt x="15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3" name="Freeform 8">
              <a:extLst>
                <a:ext uri="{FF2B5EF4-FFF2-40B4-BE49-F238E27FC236}">
                  <a16:creationId xmlns:a16="http://schemas.microsoft.com/office/drawing/2014/main" xmlns="" id="{BA75187C-0643-43AC-91DA-597E8428A3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1" y="112"/>
              <a:ext cx="50" cy="91"/>
            </a:xfrm>
            <a:custGeom>
              <a:avLst/>
              <a:gdLst>
                <a:gd name="T0" fmla="*/ 14 w 24"/>
                <a:gd name="T1" fmla="*/ 0 h 43"/>
                <a:gd name="T2" fmla="*/ 6 w 24"/>
                <a:gd name="T3" fmla="*/ 2 h 43"/>
                <a:gd name="T4" fmla="*/ 6 w 24"/>
                <a:gd name="T5" fmla="*/ 10 h 43"/>
                <a:gd name="T6" fmla="*/ 0 w 24"/>
                <a:gd name="T7" fmla="*/ 10 h 43"/>
                <a:gd name="T8" fmla="*/ 0 w 24"/>
                <a:gd name="T9" fmla="*/ 16 h 43"/>
                <a:gd name="T10" fmla="*/ 6 w 24"/>
                <a:gd name="T11" fmla="*/ 16 h 43"/>
                <a:gd name="T12" fmla="*/ 6 w 24"/>
                <a:gd name="T13" fmla="*/ 35 h 43"/>
                <a:gd name="T14" fmla="*/ 15 w 24"/>
                <a:gd name="T15" fmla="*/ 43 h 43"/>
                <a:gd name="T16" fmla="*/ 24 w 24"/>
                <a:gd name="T17" fmla="*/ 41 h 43"/>
                <a:gd name="T18" fmla="*/ 22 w 24"/>
                <a:gd name="T19" fmla="*/ 35 h 43"/>
                <a:gd name="T20" fmla="*/ 17 w 24"/>
                <a:gd name="T21" fmla="*/ 37 h 43"/>
                <a:gd name="T22" fmla="*/ 14 w 24"/>
                <a:gd name="T23" fmla="*/ 33 h 43"/>
                <a:gd name="T24" fmla="*/ 14 w 24"/>
                <a:gd name="T25" fmla="*/ 16 h 43"/>
                <a:gd name="T26" fmla="*/ 14 w 24"/>
                <a:gd name="T27" fmla="*/ 16 h 43"/>
                <a:gd name="T28" fmla="*/ 14 w 24"/>
                <a:gd name="T29" fmla="*/ 16 h 43"/>
                <a:gd name="T30" fmla="*/ 17 w 24"/>
                <a:gd name="T31" fmla="*/ 16 h 43"/>
                <a:gd name="T32" fmla="*/ 22 w 24"/>
                <a:gd name="T33" fmla="*/ 13 h 43"/>
                <a:gd name="T34" fmla="*/ 24 w 24"/>
                <a:gd name="T35" fmla="*/ 10 h 43"/>
                <a:gd name="T36" fmla="*/ 24 w 24"/>
                <a:gd name="T37" fmla="*/ 10 h 43"/>
                <a:gd name="T38" fmla="*/ 24 w 24"/>
                <a:gd name="T39" fmla="*/ 10 h 43"/>
                <a:gd name="T40" fmla="*/ 14 w 24"/>
                <a:gd name="T41" fmla="*/ 10 h 43"/>
                <a:gd name="T42" fmla="*/ 14 w 24"/>
                <a:gd name="T43" fmla="*/ 10 h 43"/>
                <a:gd name="T44" fmla="*/ 14 w 24"/>
                <a:gd name="T45" fmla="*/ 10 h 43"/>
                <a:gd name="T46" fmla="*/ 14 w 24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43">
                  <a:moveTo>
                    <a:pt x="14" y="0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40"/>
                    <a:pt x="9" y="43"/>
                    <a:pt x="15" y="43"/>
                  </a:cubicBezTo>
                  <a:cubicBezTo>
                    <a:pt x="18" y="43"/>
                    <a:pt x="22" y="42"/>
                    <a:pt x="24" y="41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1" y="36"/>
                    <a:pt x="19" y="37"/>
                    <a:pt x="17" y="37"/>
                  </a:cubicBezTo>
                  <a:cubicBezTo>
                    <a:pt x="15" y="37"/>
                    <a:pt x="14" y="36"/>
                    <a:pt x="14" y="3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6"/>
                    <a:pt x="22" y="14"/>
                    <a:pt x="22" y="13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4" name="Freeform 9">
              <a:extLst>
                <a:ext uri="{FF2B5EF4-FFF2-40B4-BE49-F238E27FC236}">
                  <a16:creationId xmlns:a16="http://schemas.microsoft.com/office/drawing/2014/main" xmlns="" id="{5819D60C-6F16-452F-82F4-BDF32D26E0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75" y="131"/>
              <a:ext cx="52" cy="72"/>
            </a:xfrm>
            <a:custGeom>
              <a:avLst/>
              <a:gdLst>
                <a:gd name="T0" fmla="*/ 14 w 25"/>
                <a:gd name="T1" fmla="*/ 0 h 34"/>
                <a:gd name="T2" fmla="*/ 2 w 25"/>
                <a:gd name="T3" fmla="*/ 10 h 34"/>
                <a:gd name="T4" fmla="*/ 17 w 25"/>
                <a:gd name="T5" fmla="*/ 24 h 34"/>
                <a:gd name="T6" fmla="*/ 11 w 25"/>
                <a:gd name="T7" fmla="*/ 28 h 34"/>
                <a:gd name="T8" fmla="*/ 2 w 25"/>
                <a:gd name="T9" fmla="*/ 25 h 34"/>
                <a:gd name="T10" fmla="*/ 2 w 25"/>
                <a:gd name="T11" fmla="*/ 26 h 34"/>
                <a:gd name="T12" fmla="*/ 0 w 25"/>
                <a:gd name="T13" fmla="*/ 32 h 34"/>
                <a:gd name="T14" fmla="*/ 12 w 25"/>
                <a:gd name="T15" fmla="*/ 34 h 34"/>
                <a:gd name="T16" fmla="*/ 25 w 25"/>
                <a:gd name="T17" fmla="*/ 24 h 34"/>
                <a:gd name="T18" fmla="*/ 10 w 25"/>
                <a:gd name="T19" fmla="*/ 10 h 34"/>
                <a:gd name="T20" fmla="*/ 14 w 25"/>
                <a:gd name="T21" fmla="*/ 7 h 34"/>
                <a:gd name="T22" fmla="*/ 22 w 25"/>
                <a:gd name="T23" fmla="*/ 8 h 34"/>
                <a:gd name="T24" fmla="*/ 24 w 25"/>
                <a:gd name="T25" fmla="*/ 2 h 34"/>
                <a:gd name="T26" fmla="*/ 24 w 25"/>
                <a:gd name="T27" fmla="*/ 2 h 34"/>
                <a:gd name="T28" fmla="*/ 14 w 25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4">
                  <a:moveTo>
                    <a:pt x="14" y="0"/>
                  </a:moveTo>
                  <a:cubicBezTo>
                    <a:pt x="6" y="0"/>
                    <a:pt x="2" y="4"/>
                    <a:pt x="2" y="10"/>
                  </a:cubicBezTo>
                  <a:cubicBezTo>
                    <a:pt x="2" y="21"/>
                    <a:pt x="17" y="19"/>
                    <a:pt x="17" y="24"/>
                  </a:cubicBezTo>
                  <a:cubicBezTo>
                    <a:pt x="17" y="27"/>
                    <a:pt x="15" y="28"/>
                    <a:pt x="11" y="28"/>
                  </a:cubicBezTo>
                  <a:cubicBezTo>
                    <a:pt x="8" y="28"/>
                    <a:pt x="5" y="27"/>
                    <a:pt x="2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3" y="33"/>
                    <a:pt x="7" y="34"/>
                    <a:pt x="12" y="34"/>
                  </a:cubicBezTo>
                  <a:cubicBezTo>
                    <a:pt x="19" y="34"/>
                    <a:pt x="25" y="31"/>
                    <a:pt x="25" y="24"/>
                  </a:cubicBezTo>
                  <a:cubicBezTo>
                    <a:pt x="25" y="13"/>
                    <a:pt x="10" y="15"/>
                    <a:pt x="10" y="10"/>
                  </a:cubicBezTo>
                  <a:cubicBezTo>
                    <a:pt x="10" y="7"/>
                    <a:pt x="12" y="7"/>
                    <a:pt x="14" y="7"/>
                  </a:cubicBezTo>
                  <a:cubicBezTo>
                    <a:pt x="17" y="7"/>
                    <a:pt x="20" y="7"/>
                    <a:pt x="22" y="8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1" y="1"/>
                    <a:pt x="18" y="0"/>
                    <a:pt x="14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5" name="Freeform 10">
              <a:extLst>
                <a:ext uri="{FF2B5EF4-FFF2-40B4-BE49-F238E27FC236}">
                  <a16:creationId xmlns:a16="http://schemas.microsoft.com/office/drawing/2014/main" xmlns="" id="{A8A42091-51D8-46B6-AAE4-410043E23D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2" y="131"/>
              <a:ext cx="50" cy="72"/>
            </a:xfrm>
            <a:custGeom>
              <a:avLst/>
              <a:gdLst>
                <a:gd name="T0" fmla="*/ 13 w 24"/>
                <a:gd name="T1" fmla="*/ 0 h 34"/>
                <a:gd name="T2" fmla="*/ 1 w 24"/>
                <a:gd name="T3" fmla="*/ 10 h 34"/>
                <a:gd name="T4" fmla="*/ 16 w 24"/>
                <a:gd name="T5" fmla="*/ 24 h 34"/>
                <a:gd name="T6" fmla="*/ 10 w 24"/>
                <a:gd name="T7" fmla="*/ 28 h 34"/>
                <a:gd name="T8" fmla="*/ 2 w 24"/>
                <a:gd name="T9" fmla="*/ 25 h 34"/>
                <a:gd name="T10" fmla="*/ 0 w 24"/>
                <a:gd name="T11" fmla="*/ 32 h 34"/>
                <a:gd name="T12" fmla="*/ 11 w 24"/>
                <a:gd name="T13" fmla="*/ 34 h 34"/>
                <a:gd name="T14" fmla="*/ 24 w 24"/>
                <a:gd name="T15" fmla="*/ 24 h 34"/>
                <a:gd name="T16" fmla="*/ 9 w 24"/>
                <a:gd name="T17" fmla="*/ 10 h 34"/>
                <a:gd name="T18" fmla="*/ 13 w 24"/>
                <a:gd name="T19" fmla="*/ 7 h 34"/>
                <a:gd name="T20" fmla="*/ 21 w 24"/>
                <a:gd name="T21" fmla="*/ 8 h 34"/>
                <a:gd name="T22" fmla="*/ 23 w 24"/>
                <a:gd name="T23" fmla="*/ 2 h 34"/>
                <a:gd name="T24" fmla="*/ 23 w 24"/>
                <a:gd name="T25" fmla="*/ 2 h 34"/>
                <a:gd name="T26" fmla="*/ 13 w 24"/>
                <a:gd name="T2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4">
                  <a:moveTo>
                    <a:pt x="13" y="0"/>
                  </a:moveTo>
                  <a:cubicBezTo>
                    <a:pt x="5" y="0"/>
                    <a:pt x="1" y="4"/>
                    <a:pt x="1" y="10"/>
                  </a:cubicBezTo>
                  <a:cubicBezTo>
                    <a:pt x="1" y="21"/>
                    <a:pt x="16" y="19"/>
                    <a:pt x="16" y="24"/>
                  </a:cubicBezTo>
                  <a:cubicBezTo>
                    <a:pt x="16" y="27"/>
                    <a:pt x="14" y="28"/>
                    <a:pt x="10" y="28"/>
                  </a:cubicBezTo>
                  <a:cubicBezTo>
                    <a:pt x="7" y="28"/>
                    <a:pt x="4" y="27"/>
                    <a:pt x="2" y="25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3" y="33"/>
                    <a:pt x="6" y="34"/>
                    <a:pt x="11" y="34"/>
                  </a:cubicBezTo>
                  <a:cubicBezTo>
                    <a:pt x="18" y="34"/>
                    <a:pt x="24" y="31"/>
                    <a:pt x="24" y="24"/>
                  </a:cubicBezTo>
                  <a:cubicBezTo>
                    <a:pt x="24" y="13"/>
                    <a:pt x="9" y="15"/>
                    <a:pt x="9" y="10"/>
                  </a:cubicBezTo>
                  <a:cubicBezTo>
                    <a:pt x="9" y="7"/>
                    <a:pt x="11" y="7"/>
                    <a:pt x="13" y="7"/>
                  </a:cubicBezTo>
                  <a:cubicBezTo>
                    <a:pt x="16" y="7"/>
                    <a:pt x="19" y="7"/>
                    <a:pt x="21" y="8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"/>
                    <a:pt x="17" y="0"/>
                    <a:pt x="13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6" name="Freeform 11">
              <a:extLst>
                <a:ext uri="{FF2B5EF4-FFF2-40B4-BE49-F238E27FC236}">
                  <a16:creationId xmlns:a16="http://schemas.microsoft.com/office/drawing/2014/main" xmlns="" id="{A661E14E-EA49-455D-BB72-A057E50456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59" y="131"/>
              <a:ext cx="50" cy="72"/>
            </a:xfrm>
            <a:custGeom>
              <a:avLst/>
              <a:gdLst>
                <a:gd name="T0" fmla="*/ 13 w 24"/>
                <a:gd name="T1" fmla="*/ 0 h 34"/>
                <a:gd name="T2" fmla="*/ 1 w 24"/>
                <a:gd name="T3" fmla="*/ 10 h 34"/>
                <a:gd name="T4" fmla="*/ 16 w 24"/>
                <a:gd name="T5" fmla="*/ 24 h 34"/>
                <a:gd name="T6" fmla="*/ 11 w 24"/>
                <a:gd name="T7" fmla="*/ 28 h 34"/>
                <a:gd name="T8" fmla="*/ 2 w 24"/>
                <a:gd name="T9" fmla="*/ 25 h 34"/>
                <a:gd name="T10" fmla="*/ 0 w 24"/>
                <a:gd name="T11" fmla="*/ 32 h 34"/>
                <a:gd name="T12" fmla="*/ 11 w 24"/>
                <a:gd name="T13" fmla="*/ 34 h 34"/>
                <a:gd name="T14" fmla="*/ 24 w 24"/>
                <a:gd name="T15" fmla="*/ 24 h 34"/>
                <a:gd name="T16" fmla="*/ 9 w 24"/>
                <a:gd name="T17" fmla="*/ 10 h 34"/>
                <a:gd name="T18" fmla="*/ 14 w 24"/>
                <a:gd name="T19" fmla="*/ 7 h 34"/>
                <a:gd name="T20" fmla="*/ 21 w 24"/>
                <a:gd name="T21" fmla="*/ 8 h 34"/>
                <a:gd name="T22" fmla="*/ 23 w 24"/>
                <a:gd name="T23" fmla="*/ 2 h 34"/>
                <a:gd name="T24" fmla="*/ 23 w 24"/>
                <a:gd name="T25" fmla="*/ 2 h 34"/>
                <a:gd name="T26" fmla="*/ 13 w 24"/>
                <a:gd name="T2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4">
                  <a:moveTo>
                    <a:pt x="13" y="0"/>
                  </a:moveTo>
                  <a:cubicBezTo>
                    <a:pt x="6" y="0"/>
                    <a:pt x="1" y="4"/>
                    <a:pt x="1" y="10"/>
                  </a:cubicBezTo>
                  <a:cubicBezTo>
                    <a:pt x="1" y="21"/>
                    <a:pt x="16" y="19"/>
                    <a:pt x="16" y="24"/>
                  </a:cubicBezTo>
                  <a:cubicBezTo>
                    <a:pt x="16" y="27"/>
                    <a:pt x="14" y="28"/>
                    <a:pt x="11" y="28"/>
                  </a:cubicBezTo>
                  <a:cubicBezTo>
                    <a:pt x="7" y="28"/>
                    <a:pt x="4" y="27"/>
                    <a:pt x="2" y="25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3" y="33"/>
                    <a:pt x="7" y="34"/>
                    <a:pt x="11" y="34"/>
                  </a:cubicBezTo>
                  <a:cubicBezTo>
                    <a:pt x="18" y="34"/>
                    <a:pt x="24" y="31"/>
                    <a:pt x="24" y="24"/>
                  </a:cubicBezTo>
                  <a:cubicBezTo>
                    <a:pt x="24" y="13"/>
                    <a:pt x="9" y="15"/>
                    <a:pt x="9" y="10"/>
                  </a:cubicBezTo>
                  <a:cubicBezTo>
                    <a:pt x="9" y="7"/>
                    <a:pt x="11" y="7"/>
                    <a:pt x="14" y="7"/>
                  </a:cubicBezTo>
                  <a:cubicBezTo>
                    <a:pt x="17" y="7"/>
                    <a:pt x="19" y="7"/>
                    <a:pt x="21" y="8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"/>
                    <a:pt x="17" y="0"/>
                    <a:pt x="13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7" name="Freeform 12">
              <a:extLst>
                <a:ext uri="{FF2B5EF4-FFF2-40B4-BE49-F238E27FC236}">
                  <a16:creationId xmlns:a16="http://schemas.microsoft.com/office/drawing/2014/main" xmlns="" id="{3DBAE5A0-6110-4A00-B23F-6D459CC9F6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21" y="131"/>
              <a:ext cx="50" cy="72"/>
            </a:xfrm>
            <a:custGeom>
              <a:avLst/>
              <a:gdLst>
                <a:gd name="T0" fmla="*/ 13 w 24"/>
                <a:gd name="T1" fmla="*/ 0 h 34"/>
                <a:gd name="T2" fmla="*/ 0 w 24"/>
                <a:gd name="T3" fmla="*/ 10 h 34"/>
                <a:gd name="T4" fmla="*/ 16 w 24"/>
                <a:gd name="T5" fmla="*/ 24 h 34"/>
                <a:gd name="T6" fmla="*/ 10 w 24"/>
                <a:gd name="T7" fmla="*/ 28 h 34"/>
                <a:gd name="T8" fmla="*/ 1 w 24"/>
                <a:gd name="T9" fmla="*/ 25 h 34"/>
                <a:gd name="T10" fmla="*/ 1 w 24"/>
                <a:gd name="T11" fmla="*/ 25 h 34"/>
                <a:gd name="T12" fmla="*/ 4 w 24"/>
                <a:gd name="T13" fmla="*/ 34 h 34"/>
                <a:gd name="T14" fmla="*/ 11 w 24"/>
                <a:gd name="T15" fmla="*/ 34 h 34"/>
                <a:gd name="T16" fmla="*/ 24 w 24"/>
                <a:gd name="T17" fmla="*/ 24 h 34"/>
                <a:gd name="T18" fmla="*/ 9 w 24"/>
                <a:gd name="T19" fmla="*/ 10 h 34"/>
                <a:gd name="T20" fmla="*/ 13 w 24"/>
                <a:gd name="T21" fmla="*/ 7 h 34"/>
                <a:gd name="T22" fmla="*/ 21 w 24"/>
                <a:gd name="T23" fmla="*/ 8 h 34"/>
                <a:gd name="T24" fmla="*/ 22 w 24"/>
                <a:gd name="T25" fmla="*/ 2 h 34"/>
                <a:gd name="T26" fmla="*/ 22 w 24"/>
                <a:gd name="T27" fmla="*/ 2 h 34"/>
                <a:gd name="T28" fmla="*/ 13 w 24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4">
                  <a:moveTo>
                    <a:pt x="13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21"/>
                    <a:pt x="16" y="19"/>
                    <a:pt x="16" y="24"/>
                  </a:cubicBezTo>
                  <a:cubicBezTo>
                    <a:pt x="16" y="27"/>
                    <a:pt x="13" y="28"/>
                    <a:pt x="10" y="28"/>
                  </a:cubicBezTo>
                  <a:cubicBezTo>
                    <a:pt x="7" y="28"/>
                    <a:pt x="4" y="27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6" y="34"/>
                    <a:pt x="8" y="34"/>
                    <a:pt x="11" y="34"/>
                  </a:cubicBezTo>
                  <a:cubicBezTo>
                    <a:pt x="18" y="34"/>
                    <a:pt x="24" y="31"/>
                    <a:pt x="24" y="24"/>
                  </a:cubicBezTo>
                  <a:cubicBezTo>
                    <a:pt x="24" y="13"/>
                    <a:pt x="9" y="15"/>
                    <a:pt x="9" y="10"/>
                  </a:cubicBezTo>
                  <a:cubicBezTo>
                    <a:pt x="9" y="7"/>
                    <a:pt x="10" y="7"/>
                    <a:pt x="13" y="7"/>
                  </a:cubicBezTo>
                  <a:cubicBezTo>
                    <a:pt x="16" y="7"/>
                    <a:pt x="18" y="7"/>
                    <a:pt x="21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16" y="0"/>
                    <a:pt x="13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8" name="Freeform 13">
              <a:extLst>
                <a:ext uri="{FF2B5EF4-FFF2-40B4-BE49-F238E27FC236}">
                  <a16:creationId xmlns:a16="http://schemas.microsoft.com/office/drawing/2014/main" xmlns="" id="{3131102C-C202-4262-B254-F027C97562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9" y="131"/>
              <a:ext cx="104" cy="72"/>
            </a:xfrm>
            <a:custGeom>
              <a:avLst/>
              <a:gdLst>
                <a:gd name="T0" fmla="*/ 0 w 50"/>
                <a:gd name="T1" fmla="*/ 0 h 34"/>
                <a:gd name="T2" fmla="*/ 0 w 50"/>
                <a:gd name="T3" fmla="*/ 0 h 34"/>
                <a:gd name="T4" fmla="*/ 0 w 50"/>
                <a:gd name="T5" fmla="*/ 18 h 34"/>
                <a:gd name="T6" fmla="*/ 0 w 50"/>
                <a:gd name="T7" fmla="*/ 34 h 34"/>
                <a:gd name="T8" fmla="*/ 8 w 50"/>
                <a:gd name="T9" fmla="*/ 34 h 34"/>
                <a:gd name="T10" fmla="*/ 8 w 50"/>
                <a:gd name="T11" fmla="*/ 11 h 34"/>
                <a:gd name="T12" fmla="*/ 16 w 50"/>
                <a:gd name="T13" fmla="*/ 7 h 34"/>
                <a:gd name="T14" fmla="*/ 21 w 50"/>
                <a:gd name="T15" fmla="*/ 14 h 34"/>
                <a:gd name="T16" fmla="*/ 21 w 50"/>
                <a:gd name="T17" fmla="*/ 34 h 34"/>
                <a:gd name="T18" fmla="*/ 29 w 50"/>
                <a:gd name="T19" fmla="*/ 34 h 34"/>
                <a:gd name="T20" fmla="*/ 29 w 50"/>
                <a:gd name="T21" fmla="*/ 12 h 34"/>
                <a:gd name="T22" fmla="*/ 29 w 50"/>
                <a:gd name="T23" fmla="*/ 11 h 34"/>
                <a:gd name="T24" fmla="*/ 37 w 50"/>
                <a:gd name="T25" fmla="*/ 7 h 34"/>
                <a:gd name="T26" fmla="*/ 42 w 50"/>
                <a:gd name="T27" fmla="*/ 14 h 34"/>
                <a:gd name="T28" fmla="*/ 42 w 50"/>
                <a:gd name="T29" fmla="*/ 34 h 34"/>
                <a:gd name="T30" fmla="*/ 50 w 50"/>
                <a:gd name="T31" fmla="*/ 34 h 34"/>
                <a:gd name="T32" fmla="*/ 50 w 50"/>
                <a:gd name="T33" fmla="*/ 12 h 34"/>
                <a:gd name="T34" fmla="*/ 39 w 50"/>
                <a:gd name="T35" fmla="*/ 0 h 34"/>
                <a:gd name="T36" fmla="*/ 27 w 50"/>
                <a:gd name="T37" fmla="*/ 5 h 34"/>
                <a:gd name="T38" fmla="*/ 18 w 50"/>
                <a:gd name="T39" fmla="*/ 0 h 34"/>
                <a:gd name="T40" fmla="*/ 7 w 50"/>
                <a:gd name="T41" fmla="*/ 5 h 34"/>
                <a:gd name="T42" fmla="*/ 7 w 50"/>
                <a:gd name="T43" fmla="*/ 5 h 34"/>
                <a:gd name="T44" fmla="*/ 4 w 50"/>
                <a:gd name="T45" fmla="*/ 2 h 34"/>
                <a:gd name="T46" fmla="*/ 0 w 50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3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9"/>
                    <a:pt x="13" y="7"/>
                    <a:pt x="16" y="7"/>
                  </a:cubicBezTo>
                  <a:cubicBezTo>
                    <a:pt x="20" y="7"/>
                    <a:pt x="21" y="10"/>
                    <a:pt x="21" y="1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31" y="9"/>
                    <a:pt x="34" y="7"/>
                    <a:pt x="37" y="7"/>
                  </a:cubicBezTo>
                  <a:cubicBezTo>
                    <a:pt x="41" y="7"/>
                    <a:pt x="42" y="10"/>
                    <a:pt x="42" y="1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3"/>
                    <a:pt x="45" y="0"/>
                    <a:pt x="39" y="0"/>
                  </a:cubicBezTo>
                  <a:cubicBezTo>
                    <a:pt x="35" y="0"/>
                    <a:pt x="31" y="2"/>
                    <a:pt x="27" y="5"/>
                  </a:cubicBezTo>
                  <a:cubicBezTo>
                    <a:pt x="26" y="2"/>
                    <a:pt x="22" y="0"/>
                    <a:pt x="18" y="0"/>
                  </a:cubicBezTo>
                  <a:cubicBezTo>
                    <a:pt x="14" y="0"/>
                    <a:pt x="11" y="2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3"/>
                    <a:pt x="5" y="2"/>
                    <a:pt x="4" y="2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59" name="Freeform 14">
              <a:extLst>
                <a:ext uri="{FF2B5EF4-FFF2-40B4-BE49-F238E27FC236}">
                  <a16:creationId xmlns:a16="http://schemas.microsoft.com/office/drawing/2014/main" xmlns="" id="{12501C91-AF2B-448E-8B62-2F9E7BDB4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2" y="131"/>
              <a:ext cx="63" cy="72"/>
            </a:xfrm>
            <a:custGeom>
              <a:avLst/>
              <a:gdLst>
                <a:gd name="T0" fmla="*/ 0 w 30"/>
                <a:gd name="T1" fmla="*/ 0 h 34"/>
                <a:gd name="T2" fmla="*/ 0 w 30"/>
                <a:gd name="T3" fmla="*/ 0 h 34"/>
                <a:gd name="T4" fmla="*/ 0 w 30"/>
                <a:gd name="T5" fmla="*/ 18 h 34"/>
                <a:gd name="T6" fmla="*/ 0 w 30"/>
                <a:gd name="T7" fmla="*/ 34 h 34"/>
                <a:gd name="T8" fmla="*/ 8 w 30"/>
                <a:gd name="T9" fmla="*/ 34 h 34"/>
                <a:gd name="T10" fmla="*/ 8 w 30"/>
                <a:gd name="T11" fmla="*/ 11 h 34"/>
                <a:gd name="T12" fmla="*/ 16 w 30"/>
                <a:gd name="T13" fmla="*/ 7 h 34"/>
                <a:gd name="T14" fmla="*/ 21 w 30"/>
                <a:gd name="T15" fmla="*/ 15 h 34"/>
                <a:gd name="T16" fmla="*/ 21 w 30"/>
                <a:gd name="T17" fmla="*/ 34 h 34"/>
                <a:gd name="T18" fmla="*/ 30 w 30"/>
                <a:gd name="T19" fmla="*/ 34 h 34"/>
                <a:gd name="T20" fmla="*/ 30 w 30"/>
                <a:gd name="T21" fmla="*/ 12 h 34"/>
                <a:gd name="T22" fmla="*/ 19 w 30"/>
                <a:gd name="T23" fmla="*/ 0 h 34"/>
                <a:gd name="T24" fmla="*/ 8 w 30"/>
                <a:gd name="T25" fmla="*/ 5 h 34"/>
                <a:gd name="T26" fmla="*/ 7 w 30"/>
                <a:gd name="T27" fmla="*/ 5 h 34"/>
                <a:gd name="T28" fmla="*/ 4 w 30"/>
                <a:gd name="T29" fmla="*/ 2 h 34"/>
                <a:gd name="T30" fmla="*/ 0 w 30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1" y="9"/>
                    <a:pt x="14" y="7"/>
                    <a:pt x="16" y="7"/>
                  </a:cubicBezTo>
                  <a:cubicBezTo>
                    <a:pt x="20" y="7"/>
                    <a:pt x="21" y="11"/>
                    <a:pt x="21" y="15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3"/>
                    <a:pt x="24" y="0"/>
                    <a:pt x="19" y="0"/>
                  </a:cubicBezTo>
                  <a:cubicBezTo>
                    <a:pt x="15" y="0"/>
                    <a:pt x="11" y="2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0" name="Freeform 15">
              <a:extLst>
                <a:ext uri="{FF2B5EF4-FFF2-40B4-BE49-F238E27FC236}">
                  <a16:creationId xmlns:a16="http://schemas.microsoft.com/office/drawing/2014/main" xmlns="" id="{A41B4100-EF33-43C0-B3C2-C57E8485A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9" y="103"/>
              <a:ext cx="78" cy="100"/>
            </a:xfrm>
            <a:custGeom>
              <a:avLst/>
              <a:gdLst>
                <a:gd name="T0" fmla="*/ 24 w 37"/>
                <a:gd name="T1" fmla="*/ 0 h 47"/>
                <a:gd name="T2" fmla="*/ 0 w 37"/>
                <a:gd name="T3" fmla="*/ 24 h 47"/>
                <a:gd name="T4" fmla="*/ 23 w 37"/>
                <a:gd name="T5" fmla="*/ 47 h 47"/>
                <a:gd name="T6" fmla="*/ 37 w 37"/>
                <a:gd name="T7" fmla="*/ 44 h 47"/>
                <a:gd name="T8" fmla="*/ 35 w 37"/>
                <a:gd name="T9" fmla="*/ 37 h 47"/>
                <a:gd name="T10" fmla="*/ 24 w 37"/>
                <a:gd name="T11" fmla="*/ 40 h 47"/>
                <a:gd name="T12" fmla="*/ 9 w 37"/>
                <a:gd name="T13" fmla="*/ 24 h 47"/>
                <a:gd name="T14" fmla="*/ 24 w 37"/>
                <a:gd name="T15" fmla="*/ 7 h 47"/>
                <a:gd name="T16" fmla="*/ 36 w 37"/>
                <a:gd name="T17" fmla="*/ 10 h 47"/>
                <a:gd name="T18" fmla="*/ 36 w 37"/>
                <a:gd name="T19" fmla="*/ 3 h 47"/>
                <a:gd name="T20" fmla="*/ 24 w 37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47">
                  <a:moveTo>
                    <a:pt x="24" y="0"/>
                  </a:moveTo>
                  <a:cubicBezTo>
                    <a:pt x="9" y="0"/>
                    <a:pt x="0" y="11"/>
                    <a:pt x="0" y="24"/>
                  </a:cubicBezTo>
                  <a:cubicBezTo>
                    <a:pt x="0" y="37"/>
                    <a:pt x="8" y="47"/>
                    <a:pt x="23" y="47"/>
                  </a:cubicBezTo>
                  <a:cubicBezTo>
                    <a:pt x="27" y="47"/>
                    <a:pt x="32" y="46"/>
                    <a:pt x="37" y="44"/>
                  </a:cubicBezTo>
                  <a:cubicBezTo>
                    <a:pt x="36" y="42"/>
                    <a:pt x="35" y="39"/>
                    <a:pt x="35" y="37"/>
                  </a:cubicBezTo>
                  <a:cubicBezTo>
                    <a:pt x="32" y="39"/>
                    <a:pt x="28" y="40"/>
                    <a:pt x="24" y="40"/>
                  </a:cubicBezTo>
                  <a:cubicBezTo>
                    <a:pt x="15" y="40"/>
                    <a:pt x="9" y="33"/>
                    <a:pt x="9" y="24"/>
                  </a:cubicBezTo>
                  <a:cubicBezTo>
                    <a:pt x="9" y="15"/>
                    <a:pt x="14" y="7"/>
                    <a:pt x="24" y="7"/>
                  </a:cubicBezTo>
                  <a:cubicBezTo>
                    <a:pt x="29" y="7"/>
                    <a:pt x="32" y="8"/>
                    <a:pt x="36" y="10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4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1" name="Freeform 16">
              <a:extLst>
                <a:ext uri="{FF2B5EF4-FFF2-40B4-BE49-F238E27FC236}">
                  <a16:creationId xmlns:a16="http://schemas.microsoft.com/office/drawing/2014/main" xmlns="" id="{F6D9AD44-28CF-4DF7-BC27-079B5AA90B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6" y="97"/>
              <a:ext cx="62" cy="106"/>
            </a:xfrm>
            <a:custGeom>
              <a:avLst/>
              <a:gdLst>
                <a:gd name="T0" fmla="*/ 12 w 30"/>
                <a:gd name="T1" fmla="*/ 43 h 50"/>
                <a:gd name="T2" fmla="*/ 8 w 30"/>
                <a:gd name="T3" fmla="*/ 42 h 50"/>
                <a:gd name="T4" fmla="*/ 8 w 30"/>
                <a:gd name="T5" fmla="*/ 23 h 50"/>
                <a:gd name="T6" fmla="*/ 13 w 30"/>
                <a:gd name="T7" fmla="*/ 22 h 50"/>
                <a:gd name="T8" fmla="*/ 22 w 30"/>
                <a:gd name="T9" fmla="*/ 32 h 50"/>
                <a:gd name="T10" fmla="*/ 12 w 30"/>
                <a:gd name="T11" fmla="*/ 43 h 50"/>
                <a:gd name="T12" fmla="*/ 8 w 30"/>
                <a:gd name="T13" fmla="*/ 0 h 50"/>
                <a:gd name="T14" fmla="*/ 0 w 30"/>
                <a:gd name="T15" fmla="*/ 0 h 50"/>
                <a:gd name="T16" fmla="*/ 0 w 30"/>
                <a:gd name="T17" fmla="*/ 47 h 50"/>
                <a:gd name="T18" fmla="*/ 11 w 30"/>
                <a:gd name="T19" fmla="*/ 50 h 50"/>
                <a:gd name="T20" fmla="*/ 30 w 30"/>
                <a:gd name="T21" fmla="*/ 32 h 50"/>
                <a:gd name="T22" fmla="*/ 15 w 30"/>
                <a:gd name="T23" fmla="*/ 15 h 50"/>
                <a:gd name="T24" fmla="*/ 8 w 30"/>
                <a:gd name="T25" fmla="*/ 16 h 50"/>
                <a:gd name="T26" fmla="*/ 8 w 30"/>
                <a:gd name="T2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50">
                  <a:moveTo>
                    <a:pt x="12" y="43"/>
                  </a:moveTo>
                  <a:cubicBezTo>
                    <a:pt x="11" y="43"/>
                    <a:pt x="10" y="43"/>
                    <a:pt x="8" y="42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9" y="23"/>
                    <a:pt x="11" y="22"/>
                    <a:pt x="13" y="22"/>
                  </a:cubicBezTo>
                  <a:cubicBezTo>
                    <a:pt x="19" y="22"/>
                    <a:pt x="22" y="26"/>
                    <a:pt x="22" y="32"/>
                  </a:cubicBezTo>
                  <a:cubicBezTo>
                    <a:pt x="22" y="38"/>
                    <a:pt x="18" y="43"/>
                    <a:pt x="12" y="43"/>
                  </a:cubicBezTo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7" y="50"/>
                    <a:pt x="11" y="50"/>
                  </a:cubicBezTo>
                  <a:cubicBezTo>
                    <a:pt x="22" y="50"/>
                    <a:pt x="30" y="43"/>
                    <a:pt x="30" y="32"/>
                  </a:cubicBezTo>
                  <a:cubicBezTo>
                    <a:pt x="30" y="21"/>
                    <a:pt x="23" y="15"/>
                    <a:pt x="15" y="15"/>
                  </a:cubicBezTo>
                  <a:cubicBezTo>
                    <a:pt x="12" y="15"/>
                    <a:pt x="10" y="16"/>
                    <a:pt x="8" y="16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2" name="Freeform 17">
              <a:extLst>
                <a:ext uri="{FF2B5EF4-FFF2-40B4-BE49-F238E27FC236}">
                  <a16:creationId xmlns:a16="http://schemas.microsoft.com/office/drawing/2014/main" xmlns="" id="{2ABF3DA3-AACD-42A1-99A9-EEA74121EC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0" y="97"/>
              <a:ext cx="65" cy="106"/>
            </a:xfrm>
            <a:custGeom>
              <a:avLst/>
              <a:gdLst>
                <a:gd name="T0" fmla="*/ 18 w 31"/>
                <a:gd name="T1" fmla="*/ 43 h 50"/>
                <a:gd name="T2" fmla="*/ 8 w 31"/>
                <a:gd name="T3" fmla="*/ 33 h 50"/>
                <a:gd name="T4" fmla="*/ 18 w 31"/>
                <a:gd name="T5" fmla="*/ 23 h 50"/>
                <a:gd name="T6" fmla="*/ 22 w 31"/>
                <a:gd name="T7" fmla="*/ 23 h 50"/>
                <a:gd name="T8" fmla="*/ 22 w 31"/>
                <a:gd name="T9" fmla="*/ 43 h 50"/>
                <a:gd name="T10" fmla="*/ 18 w 31"/>
                <a:gd name="T11" fmla="*/ 43 h 50"/>
                <a:gd name="T12" fmla="*/ 31 w 31"/>
                <a:gd name="T13" fmla="*/ 0 h 50"/>
                <a:gd name="T14" fmla="*/ 22 w 31"/>
                <a:gd name="T15" fmla="*/ 0 h 50"/>
                <a:gd name="T16" fmla="*/ 22 w 31"/>
                <a:gd name="T17" fmla="*/ 16 h 50"/>
                <a:gd name="T18" fmla="*/ 18 w 31"/>
                <a:gd name="T19" fmla="*/ 16 h 50"/>
                <a:gd name="T20" fmla="*/ 0 w 31"/>
                <a:gd name="T21" fmla="*/ 33 h 50"/>
                <a:gd name="T22" fmla="*/ 19 w 31"/>
                <a:gd name="T23" fmla="*/ 50 h 50"/>
                <a:gd name="T24" fmla="*/ 31 w 31"/>
                <a:gd name="T25" fmla="*/ 48 h 50"/>
                <a:gd name="T26" fmla="*/ 31 w 31"/>
                <a:gd name="T2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50">
                  <a:moveTo>
                    <a:pt x="18" y="43"/>
                  </a:moveTo>
                  <a:cubicBezTo>
                    <a:pt x="13" y="43"/>
                    <a:pt x="8" y="40"/>
                    <a:pt x="8" y="33"/>
                  </a:cubicBezTo>
                  <a:cubicBezTo>
                    <a:pt x="8" y="26"/>
                    <a:pt x="13" y="23"/>
                    <a:pt x="18" y="23"/>
                  </a:cubicBezTo>
                  <a:cubicBezTo>
                    <a:pt x="20" y="23"/>
                    <a:pt x="21" y="23"/>
                    <a:pt x="22" y="2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0" y="43"/>
                    <a:pt x="18" y="43"/>
                  </a:cubicBezTo>
                  <a:moveTo>
                    <a:pt x="31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6"/>
                    <a:pt x="19" y="16"/>
                    <a:pt x="18" y="16"/>
                  </a:cubicBezTo>
                  <a:cubicBezTo>
                    <a:pt x="8" y="16"/>
                    <a:pt x="0" y="23"/>
                    <a:pt x="0" y="33"/>
                  </a:cubicBezTo>
                  <a:cubicBezTo>
                    <a:pt x="0" y="44"/>
                    <a:pt x="8" y="50"/>
                    <a:pt x="19" y="50"/>
                  </a:cubicBezTo>
                  <a:cubicBezTo>
                    <a:pt x="23" y="50"/>
                    <a:pt x="27" y="49"/>
                    <a:pt x="31" y="48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3" name="Freeform 18">
              <a:extLst>
                <a:ext uri="{FF2B5EF4-FFF2-40B4-BE49-F238E27FC236}">
                  <a16:creationId xmlns:a16="http://schemas.microsoft.com/office/drawing/2014/main" xmlns="" id="{AC31376F-FDFE-4F1F-8BC0-E26BC05398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0" y="131"/>
              <a:ext cx="62" cy="72"/>
            </a:xfrm>
            <a:custGeom>
              <a:avLst/>
              <a:gdLst>
                <a:gd name="T0" fmla="*/ 9 w 30"/>
                <a:gd name="T1" fmla="*/ 13 h 34"/>
                <a:gd name="T2" fmla="*/ 15 w 30"/>
                <a:gd name="T3" fmla="*/ 6 h 34"/>
                <a:gd name="T4" fmla="*/ 21 w 30"/>
                <a:gd name="T5" fmla="*/ 13 h 34"/>
                <a:gd name="T6" fmla="*/ 9 w 30"/>
                <a:gd name="T7" fmla="*/ 13 h 34"/>
                <a:gd name="T8" fmla="*/ 15 w 30"/>
                <a:gd name="T9" fmla="*/ 0 h 34"/>
                <a:gd name="T10" fmla="*/ 0 w 30"/>
                <a:gd name="T11" fmla="*/ 17 h 34"/>
                <a:gd name="T12" fmla="*/ 17 w 30"/>
                <a:gd name="T13" fmla="*/ 34 h 34"/>
                <a:gd name="T14" fmla="*/ 29 w 30"/>
                <a:gd name="T15" fmla="*/ 31 h 34"/>
                <a:gd name="T16" fmla="*/ 26 w 30"/>
                <a:gd name="T17" fmla="*/ 25 h 34"/>
                <a:gd name="T18" fmla="*/ 18 w 30"/>
                <a:gd name="T19" fmla="*/ 28 h 34"/>
                <a:gd name="T20" fmla="*/ 9 w 30"/>
                <a:gd name="T21" fmla="*/ 19 h 34"/>
                <a:gd name="T22" fmla="*/ 30 w 30"/>
                <a:gd name="T23" fmla="*/ 19 h 34"/>
                <a:gd name="T24" fmla="*/ 30 w 30"/>
                <a:gd name="T25" fmla="*/ 17 h 34"/>
                <a:gd name="T26" fmla="*/ 15 w 30"/>
                <a:gd name="T2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34">
                  <a:moveTo>
                    <a:pt x="9" y="13"/>
                  </a:moveTo>
                  <a:cubicBezTo>
                    <a:pt x="9" y="10"/>
                    <a:pt x="11" y="6"/>
                    <a:pt x="15" y="6"/>
                  </a:cubicBezTo>
                  <a:cubicBezTo>
                    <a:pt x="19" y="6"/>
                    <a:pt x="21" y="10"/>
                    <a:pt x="21" y="13"/>
                  </a:cubicBezTo>
                  <a:lnTo>
                    <a:pt x="9" y="13"/>
                  </a:lnTo>
                  <a:close/>
                  <a:moveTo>
                    <a:pt x="15" y="0"/>
                  </a:moveTo>
                  <a:cubicBezTo>
                    <a:pt x="6" y="0"/>
                    <a:pt x="0" y="7"/>
                    <a:pt x="0" y="17"/>
                  </a:cubicBezTo>
                  <a:cubicBezTo>
                    <a:pt x="0" y="26"/>
                    <a:pt x="5" y="34"/>
                    <a:pt x="17" y="34"/>
                  </a:cubicBezTo>
                  <a:cubicBezTo>
                    <a:pt x="21" y="34"/>
                    <a:pt x="25" y="33"/>
                    <a:pt x="29" y="31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4" y="27"/>
                    <a:pt x="21" y="28"/>
                    <a:pt x="18" y="28"/>
                  </a:cubicBezTo>
                  <a:cubicBezTo>
                    <a:pt x="13" y="28"/>
                    <a:pt x="9" y="24"/>
                    <a:pt x="9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6"/>
                    <a:pt x="24" y="0"/>
                    <a:pt x="15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xmlns="" id="{877E3D53-88B7-41EC-B60D-B92658F270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9" y="131"/>
              <a:ext cx="58" cy="72"/>
            </a:xfrm>
            <a:custGeom>
              <a:avLst/>
              <a:gdLst>
                <a:gd name="T0" fmla="*/ 13 w 28"/>
                <a:gd name="T1" fmla="*/ 28 h 34"/>
                <a:gd name="T2" fmla="*/ 9 w 28"/>
                <a:gd name="T3" fmla="*/ 23 h 34"/>
                <a:gd name="T4" fmla="*/ 11 w 28"/>
                <a:gd name="T5" fmla="*/ 19 h 34"/>
                <a:gd name="T6" fmla="*/ 15 w 28"/>
                <a:gd name="T7" fmla="*/ 18 h 34"/>
                <a:gd name="T8" fmla="*/ 20 w 28"/>
                <a:gd name="T9" fmla="*/ 18 h 34"/>
                <a:gd name="T10" fmla="*/ 20 w 28"/>
                <a:gd name="T11" fmla="*/ 25 h 34"/>
                <a:gd name="T12" fmla="*/ 20 w 28"/>
                <a:gd name="T13" fmla="*/ 25 h 34"/>
                <a:gd name="T14" fmla="*/ 13 w 28"/>
                <a:gd name="T15" fmla="*/ 28 h 34"/>
                <a:gd name="T16" fmla="*/ 15 w 28"/>
                <a:gd name="T17" fmla="*/ 0 h 34"/>
                <a:gd name="T18" fmla="*/ 2 w 28"/>
                <a:gd name="T19" fmla="*/ 3 h 34"/>
                <a:gd name="T20" fmla="*/ 5 w 28"/>
                <a:gd name="T21" fmla="*/ 8 h 34"/>
                <a:gd name="T22" fmla="*/ 14 w 28"/>
                <a:gd name="T23" fmla="*/ 6 h 34"/>
                <a:gd name="T24" fmla="*/ 20 w 28"/>
                <a:gd name="T25" fmla="*/ 12 h 34"/>
                <a:gd name="T26" fmla="*/ 20 w 28"/>
                <a:gd name="T27" fmla="*/ 13 h 34"/>
                <a:gd name="T28" fmla="*/ 14 w 28"/>
                <a:gd name="T29" fmla="*/ 13 h 34"/>
                <a:gd name="T30" fmla="*/ 6 w 28"/>
                <a:gd name="T31" fmla="*/ 15 h 34"/>
                <a:gd name="T32" fmla="*/ 0 w 28"/>
                <a:gd name="T33" fmla="*/ 24 h 34"/>
                <a:gd name="T34" fmla="*/ 11 w 28"/>
                <a:gd name="T35" fmla="*/ 34 h 34"/>
                <a:gd name="T36" fmla="*/ 21 w 28"/>
                <a:gd name="T37" fmla="*/ 30 h 34"/>
                <a:gd name="T38" fmla="*/ 21 w 28"/>
                <a:gd name="T39" fmla="*/ 30 h 34"/>
                <a:gd name="T40" fmla="*/ 23 w 28"/>
                <a:gd name="T41" fmla="*/ 32 h 34"/>
                <a:gd name="T42" fmla="*/ 28 w 28"/>
                <a:gd name="T43" fmla="*/ 34 h 34"/>
                <a:gd name="T44" fmla="*/ 28 w 28"/>
                <a:gd name="T45" fmla="*/ 34 h 34"/>
                <a:gd name="T46" fmla="*/ 28 w 28"/>
                <a:gd name="T47" fmla="*/ 34 h 34"/>
                <a:gd name="T48" fmla="*/ 28 w 28"/>
                <a:gd name="T49" fmla="*/ 15 h 34"/>
                <a:gd name="T50" fmla="*/ 28 w 28"/>
                <a:gd name="T51" fmla="*/ 15 h 34"/>
                <a:gd name="T52" fmla="*/ 28 w 28"/>
                <a:gd name="T53" fmla="*/ 12 h 34"/>
                <a:gd name="T54" fmla="*/ 15 w 28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" h="34">
                  <a:moveTo>
                    <a:pt x="13" y="28"/>
                  </a:moveTo>
                  <a:cubicBezTo>
                    <a:pt x="10" y="28"/>
                    <a:pt x="9" y="26"/>
                    <a:pt x="9" y="23"/>
                  </a:cubicBezTo>
                  <a:cubicBezTo>
                    <a:pt x="9" y="21"/>
                    <a:pt x="9" y="20"/>
                    <a:pt x="11" y="19"/>
                  </a:cubicBezTo>
                  <a:cubicBezTo>
                    <a:pt x="12" y="19"/>
                    <a:pt x="13" y="18"/>
                    <a:pt x="15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8" y="26"/>
                    <a:pt x="16" y="28"/>
                    <a:pt x="13" y="28"/>
                  </a:cubicBezTo>
                  <a:moveTo>
                    <a:pt x="15" y="0"/>
                  </a:moveTo>
                  <a:cubicBezTo>
                    <a:pt x="10" y="0"/>
                    <a:pt x="6" y="1"/>
                    <a:pt x="2" y="3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7"/>
                    <a:pt x="10" y="6"/>
                    <a:pt x="14" y="6"/>
                  </a:cubicBezTo>
                  <a:cubicBezTo>
                    <a:pt x="17" y="6"/>
                    <a:pt x="20" y="8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1" y="13"/>
                    <a:pt x="8" y="13"/>
                    <a:pt x="6" y="15"/>
                  </a:cubicBezTo>
                  <a:cubicBezTo>
                    <a:pt x="2" y="16"/>
                    <a:pt x="0" y="19"/>
                    <a:pt x="0" y="24"/>
                  </a:cubicBezTo>
                  <a:cubicBezTo>
                    <a:pt x="0" y="30"/>
                    <a:pt x="5" y="34"/>
                    <a:pt x="11" y="34"/>
                  </a:cubicBezTo>
                  <a:cubicBezTo>
                    <a:pt x="15" y="34"/>
                    <a:pt x="18" y="32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2" y="31"/>
                    <a:pt x="23" y="32"/>
                    <a:pt x="23" y="32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4"/>
                    <a:pt x="24" y="0"/>
                    <a:pt x="15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5" name="Freeform 20">
              <a:extLst>
                <a:ext uri="{FF2B5EF4-FFF2-40B4-BE49-F238E27FC236}">
                  <a16:creationId xmlns:a16="http://schemas.microsoft.com/office/drawing/2014/main" xmlns="" id="{CBAC89E3-D1E9-442D-B7C8-5FEAD1C16B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" y="129"/>
              <a:ext cx="105" cy="72"/>
            </a:xfrm>
            <a:custGeom>
              <a:avLst/>
              <a:gdLst>
                <a:gd name="T0" fmla="*/ 0 w 50"/>
                <a:gd name="T1" fmla="*/ 0 h 34"/>
                <a:gd name="T2" fmla="*/ 0 w 50"/>
                <a:gd name="T3" fmla="*/ 0 h 34"/>
                <a:gd name="T4" fmla="*/ 0 w 50"/>
                <a:gd name="T5" fmla="*/ 5 h 34"/>
                <a:gd name="T6" fmla="*/ 0 w 50"/>
                <a:gd name="T7" fmla="*/ 34 h 34"/>
                <a:gd name="T8" fmla="*/ 8 w 50"/>
                <a:gd name="T9" fmla="*/ 34 h 34"/>
                <a:gd name="T10" fmla="*/ 8 w 50"/>
                <a:gd name="T11" fmla="*/ 19 h 34"/>
                <a:gd name="T12" fmla="*/ 8 w 50"/>
                <a:gd name="T13" fmla="*/ 11 h 34"/>
                <a:gd name="T14" fmla="*/ 16 w 50"/>
                <a:gd name="T15" fmla="*/ 8 h 34"/>
                <a:gd name="T16" fmla="*/ 21 w 50"/>
                <a:gd name="T17" fmla="*/ 15 h 34"/>
                <a:gd name="T18" fmla="*/ 21 w 50"/>
                <a:gd name="T19" fmla="*/ 34 h 34"/>
                <a:gd name="T20" fmla="*/ 29 w 50"/>
                <a:gd name="T21" fmla="*/ 34 h 34"/>
                <a:gd name="T22" fmla="*/ 29 w 50"/>
                <a:gd name="T23" fmla="*/ 12 h 34"/>
                <a:gd name="T24" fmla="*/ 29 w 50"/>
                <a:gd name="T25" fmla="*/ 11 h 34"/>
                <a:gd name="T26" fmla="*/ 37 w 50"/>
                <a:gd name="T27" fmla="*/ 8 h 34"/>
                <a:gd name="T28" fmla="*/ 42 w 50"/>
                <a:gd name="T29" fmla="*/ 15 h 34"/>
                <a:gd name="T30" fmla="*/ 42 w 50"/>
                <a:gd name="T31" fmla="*/ 34 h 34"/>
                <a:gd name="T32" fmla="*/ 50 w 50"/>
                <a:gd name="T33" fmla="*/ 34 h 34"/>
                <a:gd name="T34" fmla="*/ 50 w 50"/>
                <a:gd name="T35" fmla="*/ 12 h 34"/>
                <a:gd name="T36" fmla="*/ 39 w 50"/>
                <a:gd name="T37" fmla="*/ 1 h 34"/>
                <a:gd name="T38" fmla="*/ 28 w 50"/>
                <a:gd name="T39" fmla="*/ 6 h 34"/>
                <a:gd name="T40" fmla="*/ 19 w 50"/>
                <a:gd name="T41" fmla="*/ 1 h 34"/>
                <a:gd name="T42" fmla="*/ 8 w 50"/>
                <a:gd name="T43" fmla="*/ 5 h 34"/>
                <a:gd name="T44" fmla="*/ 8 w 50"/>
                <a:gd name="T45" fmla="*/ 5 h 34"/>
                <a:gd name="T46" fmla="*/ 5 w 50"/>
                <a:gd name="T47" fmla="*/ 2 h 34"/>
                <a:gd name="T48" fmla="*/ 0 w 50"/>
                <a:gd name="T4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3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20" y="8"/>
                    <a:pt x="21" y="11"/>
                    <a:pt x="21" y="15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32" y="9"/>
                    <a:pt x="34" y="8"/>
                    <a:pt x="37" y="8"/>
                  </a:cubicBezTo>
                  <a:cubicBezTo>
                    <a:pt x="41" y="8"/>
                    <a:pt x="42" y="11"/>
                    <a:pt x="42" y="1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4"/>
                    <a:pt x="45" y="1"/>
                    <a:pt x="39" y="1"/>
                  </a:cubicBezTo>
                  <a:cubicBezTo>
                    <a:pt x="36" y="1"/>
                    <a:pt x="31" y="2"/>
                    <a:pt x="28" y="6"/>
                  </a:cubicBezTo>
                  <a:cubicBezTo>
                    <a:pt x="26" y="2"/>
                    <a:pt x="23" y="1"/>
                    <a:pt x="19" y="1"/>
                  </a:cubicBezTo>
                  <a:cubicBezTo>
                    <a:pt x="15" y="1"/>
                    <a:pt x="11" y="3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3"/>
                    <a:pt x="5" y="3"/>
                    <a:pt x="5" y="2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6" name="Freeform 21">
              <a:extLst>
                <a:ext uri="{FF2B5EF4-FFF2-40B4-BE49-F238E27FC236}">
                  <a16:creationId xmlns:a16="http://schemas.microsoft.com/office/drawing/2014/main" xmlns="" id="{08879CA9-B4BD-48C5-A573-98C37F04E6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9" y="131"/>
              <a:ext cx="44" cy="70"/>
            </a:xfrm>
            <a:custGeom>
              <a:avLst/>
              <a:gdLst>
                <a:gd name="T0" fmla="*/ 17 w 21"/>
                <a:gd name="T1" fmla="*/ 0 h 33"/>
                <a:gd name="T2" fmla="*/ 8 w 21"/>
                <a:gd name="T3" fmla="*/ 4 h 33"/>
                <a:gd name="T4" fmla="*/ 7 w 21"/>
                <a:gd name="T5" fmla="*/ 1 h 33"/>
                <a:gd name="T6" fmla="*/ 0 w 21"/>
                <a:gd name="T7" fmla="*/ 1 h 33"/>
                <a:gd name="T8" fmla="*/ 0 w 21"/>
                <a:gd name="T9" fmla="*/ 33 h 33"/>
                <a:gd name="T10" fmla="*/ 8 w 21"/>
                <a:gd name="T11" fmla="*/ 33 h 33"/>
                <a:gd name="T12" fmla="*/ 8 w 21"/>
                <a:gd name="T13" fmla="*/ 10 h 33"/>
                <a:gd name="T14" fmla="*/ 15 w 21"/>
                <a:gd name="T15" fmla="*/ 6 h 33"/>
                <a:gd name="T16" fmla="*/ 21 w 21"/>
                <a:gd name="T17" fmla="*/ 8 h 33"/>
                <a:gd name="T18" fmla="*/ 21 w 21"/>
                <a:gd name="T19" fmla="*/ 1 h 33"/>
                <a:gd name="T20" fmla="*/ 17 w 21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3">
                  <a:moveTo>
                    <a:pt x="17" y="0"/>
                  </a:moveTo>
                  <a:cubicBezTo>
                    <a:pt x="13" y="0"/>
                    <a:pt x="10" y="2"/>
                    <a:pt x="8" y="4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1" y="7"/>
                    <a:pt x="13" y="6"/>
                    <a:pt x="15" y="6"/>
                  </a:cubicBezTo>
                  <a:cubicBezTo>
                    <a:pt x="18" y="6"/>
                    <a:pt x="21" y="8"/>
                    <a:pt x="21" y="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7" name="Freeform 22">
              <a:extLst>
                <a:ext uri="{FF2B5EF4-FFF2-40B4-BE49-F238E27FC236}">
                  <a16:creationId xmlns:a16="http://schemas.microsoft.com/office/drawing/2014/main" xmlns="" id="{2D5D62E5-8638-4F58-A0DF-3198FCA49E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1" y="99"/>
              <a:ext cx="21" cy="102"/>
            </a:xfrm>
            <a:custGeom>
              <a:avLst/>
              <a:gdLst>
                <a:gd name="T0" fmla="*/ 9 w 10"/>
                <a:gd name="T1" fmla="*/ 16 h 48"/>
                <a:gd name="T2" fmla="*/ 0 w 10"/>
                <a:gd name="T3" fmla="*/ 16 h 48"/>
                <a:gd name="T4" fmla="*/ 0 w 10"/>
                <a:gd name="T5" fmla="*/ 48 h 48"/>
                <a:gd name="T6" fmla="*/ 9 w 10"/>
                <a:gd name="T7" fmla="*/ 48 h 48"/>
                <a:gd name="T8" fmla="*/ 9 w 10"/>
                <a:gd name="T9" fmla="*/ 16 h 48"/>
                <a:gd name="T10" fmla="*/ 5 w 10"/>
                <a:gd name="T11" fmla="*/ 0 h 48"/>
                <a:gd name="T12" fmla="*/ 0 w 10"/>
                <a:gd name="T13" fmla="*/ 5 h 48"/>
                <a:gd name="T14" fmla="*/ 5 w 10"/>
                <a:gd name="T15" fmla="*/ 10 h 48"/>
                <a:gd name="T16" fmla="*/ 10 w 10"/>
                <a:gd name="T17" fmla="*/ 5 h 48"/>
                <a:gd name="T18" fmla="*/ 5 w 10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48">
                  <a:moveTo>
                    <a:pt x="9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9" y="48"/>
                    <a:pt x="9" y="48"/>
                    <a:pt x="9" y="48"/>
                  </a:cubicBezTo>
                  <a:lnTo>
                    <a:pt x="9" y="16"/>
                  </a:lnTo>
                  <a:close/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7" y="10"/>
                    <a:pt x="10" y="8"/>
                    <a:pt x="10" y="5"/>
                  </a:cubicBezTo>
                  <a:cubicBezTo>
                    <a:pt x="10" y="3"/>
                    <a:pt x="7" y="0"/>
                    <a:pt x="5" y="0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8" name="Freeform 23">
              <a:extLst>
                <a:ext uri="{FF2B5EF4-FFF2-40B4-BE49-F238E27FC236}">
                  <a16:creationId xmlns:a16="http://schemas.microsoft.com/office/drawing/2014/main" xmlns="" id="{AAD1AB4C-4396-4D3C-8514-D78749313C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61" y="129"/>
              <a:ext cx="69" cy="103"/>
            </a:xfrm>
            <a:custGeom>
              <a:avLst/>
              <a:gdLst>
                <a:gd name="T0" fmla="*/ 16 w 33"/>
                <a:gd name="T1" fmla="*/ 44 h 49"/>
                <a:gd name="T2" fmla="*/ 7 w 33"/>
                <a:gd name="T3" fmla="*/ 38 h 49"/>
                <a:gd name="T4" fmla="*/ 10 w 33"/>
                <a:gd name="T5" fmla="*/ 34 h 49"/>
                <a:gd name="T6" fmla="*/ 24 w 33"/>
                <a:gd name="T7" fmla="*/ 40 h 49"/>
                <a:gd name="T8" fmla="*/ 16 w 33"/>
                <a:gd name="T9" fmla="*/ 44 h 49"/>
                <a:gd name="T10" fmla="*/ 16 w 33"/>
                <a:gd name="T11" fmla="*/ 18 h 49"/>
                <a:gd name="T12" fmla="*/ 10 w 33"/>
                <a:gd name="T13" fmla="*/ 12 h 49"/>
                <a:gd name="T14" fmla="*/ 16 w 33"/>
                <a:gd name="T15" fmla="*/ 6 h 49"/>
                <a:gd name="T16" fmla="*/ 21 w 33"/>
                <a:gd name="T17" fmla="*/ 12 h 49"/>
                <a:gd name="T18" fmla="*/ 16 w 33"/>
                <a:gd name="T19" fmla="*/ 18 h 49"/>
                <a:gd name="T20" fmla="*/ 33 w 33"/>
                <a:gd name="T21" fmla="*/ 0 h 49"/>
                <a:gd name="T22" fmla="*/ 27 w 33"/>
                <a:gd name="T23" fmla="*/ 0 h 49"/>
                <a:gd name="T24" fmla="*/ 21 w 33"/>
                <a:gd name="T25" fmla="*/ 0 h 49"/>
                <a:gd name="T26" fmla="*/ 20 w 33"/>
                <a:gd name="T27" fmla="*/ 0 h 49"/>
                <a:gd name="T28" fmla="*/ 20 w 33"/>
                <a:gd name="T29" fmla="*/ 0 h 49"/>
                <a:gd name="T30" fmla="*/ 15 w 33"/>
                <a:gd name="T31" fmla="*/ 0 h 49"/>
                <a:gd name="T32" fmla="*/ 2 w 33"/>
                <a:gd name="T33" fmla="*/ 12 h 49"/>
                <a:gd name="T34" fmla="*/ 7 w 33"/>
                <a:gd name="T35" fmla="*/ 22 h 49"/>
                <a:gd name="T36" fmla="*/ 4 w 33"/>
                <a:gd name="T37" fmla="*/ 28 h 49"/>
                <a:gd name="T38" fmla="*/ 6 w 33"/>
                <a:gd name="T39" fmla="*/ 32 h 49"/>
                <a:gd name="T40" fmla="*/ 0 w 33"/>
                <a:gd name="T41" fmla="*/ 40 h 49"/>
                <a:gd name="T42" fmla="*/ 15 w 33"/>
                <a:gd name="T43" fmla="*/ 49 h 49"/>
                <a:gd name="T44" fmla="*/ 32 w 33"/>
                <a:gd name="T45" fmla="*/ 39 h 49"/>
                <a:gd name="T46" fmla="*/ 11 w 33"/>
                <a:gd name="T47" fmla="*/ 26 h 49"/>
                <a:gd name="T48" fmla="*/ 12 w 33"/>
                <a:gd name="T49" fmla="*/ 24 h 49"/>
                <a:gd name="T50" fmla="*/ 16 w 33"/>
                <a:gd name="T51" fmla="*/ 24 h 49"/>
                <a:gd name="T52" fmla="*/ 29 w 33"/>
                <a:gd name="T53" fmla="*/ 12 h 49"/>
                <a:gd name="T54" fmla="*/ 27 w 33"/>
                <a:gd name="T55" fmla="*/ 5 h 49"/>
                <a:gd name="T56" fmla="*/ 27 w 33"/>
                <a:gd name="T57" fmla="*/ 5 h 49"/>
                <a:gd name="T58" fmla="*/ 28 w 33"/>
                <a:gd name="T59" fmla="*/ 5 h 49"/>
                <a:gd name="T60" fmla="*/ 28 w 33"/>
                <a:gd name="T61" fmla="*/ 5 h 49"/>
                <a:gd name="T62" fmla="*/ 32 w 33"/>
                <a:gd name="T63" fmla="*/ 3 h 49"/>
                <a:gd name="T64" fmla="*/ 33 w 33"/>
                <a:gd name="T65" fmla="*/ 0 h 49"/>
                <a:gd name="T66" fmla="*/ 33 w 33"/>
                <a:gd name="T6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49">
                  <a:moveTo>
                    <a:pt x="16" y="44"/>
                  </a:moveTo>
                  <a:cubicBezTo>
                    <a:pt x="11" y="44"/>
                    <a:pt x="7" y="42"/>
                    <a:pt x="7" y="38"/>
                  </a:cubicBezTo>
                  <a:cubicBezTo>
                    <a:pt x="7" y="36"/>
                    <a:pt x="9" y="35"/>
                    <a:pt x="10" y="34"/>
                  </a:cubicBezTo>
                  <a:cubicBezTo>
                    <a:pt x="14" y="36"/>
                    <a:pt x="24" y="35"/>
                    <a:pt x="24" y="40"/>
                  </a:cubicBezTo>
                  <a:cubicBezTo>
                    <a:pt x="24" y="42"/>
                    <a:pt x="21" y="44"/>
                    <a:pt x="16" y="44"/>
                  </a:cubicBezTo>
                  <a:moveTo>
                    <a:pt x="16" y="18"/>
                  </a:moveTo>
                  <a:cubicBezTo>
                    <a:pt x="12" y="18"/>
                    <a:pt x="10" y="15"/>
                    <a:pt x="10" y="12"/>
                  </a:cubicBezTo>
                  <a:cubicBezTo>
                    <a:pt x="10" y="8"/>
                    <a:pt x="12" y="6"/>
                    <a:pt x="16" y="6"/>
                  </a:cubicBezTo>
                  <a:cubicBezTo>
                    <a:pt x="19" y="6"/>
                    <a:pt x="21" y="9"/>
                    <a:pt x="21" y="12"/>
                  </a:cubicBezTo>
                  <a:cubicBezTo>
                    <a:pt x="21" y="16"/>
                    <a:pt x="19" y="18"/>
                    <a:pt x="16" y="18"/>
                  </a:cubicBezTo>
                  <a:moveTo>
                    <a:pt x="33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2" y="6"/>
                    <a:pt x="2" y="12"/>
                  </a:cubicBezTo>
                  <a:cubicBezTo>
                    <a:pt x="2" y="16"/>
                    <a:pt x="4" y="20"/>
                    <a:pt x="7" y="22"/>
                  </a:cubicBezTo>
                  <a:cubicBezTo>
                    <a:pt x="5" y="24"/>
                    <a:pt x="4" y="26"/>
                    <a:pt x="4" y="28"/>
                  </a:cubicBezTo>
                  <a:cubicBezTo>
                    <a:pt x="4" y="30"/>
                    <a:pt x="4" y="31"/>
                    <a:pt x="6" y="32"/>
                  </a:cubicBezTo>
                  <a:cubicBezTo>
                    <a:pt x="2" y="33"/>
                    <a:pt x="0" y="36"/>
                    <a:pt x="0" y="40"/>
                  </a:cubicBezTo>
                  <a:cubicBezTo>
                    <a:pt x="0" y="46"/>
                    <a:pt x="5" y="49"/>
                    <a:pt x="15" y="49"/>
                  </a:cubicBezTo>
                  <a:cubicBezTo>
                    <a:pt x="26" y="49"/>
                    <a:pt x="32" y="45"/>
                    <a:pt x="32" y="39"/>
                  </a:cubicBezTo>
                  <a:cubicBezTo>
                    <a:pt x="32" y="26"/>
                    <a:pt x="11" y="32"/>
                    <a:pt x="11" y="26"/>
                  </a:cubicBezTo>
                  <a:cubicBezTo>
                    <a:pt x="11" y="25"/>
                    <a:pt x="11" y="25"/>
                    <a:pt x="12" y="24"/>
                  </a:cubicBezTo>
                  <a:cubicBezTo>
                    <a:pt x="13" y="24"/>
                    <a:pt x="14" y="24"/>
                    <a:pt x="16" y="24"/>
                  </a:cubicBezTo>
                  <a:cubicBezTo>
                    <a:pt x="24" y="24"/>
                    <a:pt x="29" y="19"/>
                    <a:pt x="29" y="12"/>
                  </a:cubicBezTo>
                  <a:cubicBezTo>
                    <a:pt x="29" y="10"/>
                    <a:pt x="28" y="7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1" y="5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9" name="Freeform 24">
              <a:extLst>
                <a:ext uri="{FF2B5EF4-FFF2-40B4-BE49-F238E27FC236}">
                  <a16:creationId xmlns:a16="http://schemas.microsoft.com/office/drawing/2014/main" xmlns="" id="{CC652DB5-3640-4751-A1ED-6E55A986BD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" y="247"/>
              <a:ext cx="48" cy="97"/>
            </a:xfrm>
            <a:custGeom>
              <a:avLst/>
              <a:gdLst>
                <a:gd name="T0" fmla="*/ 0 w 48"/>
                <a:gd name="T1" fmla="*/ 0 h 97"/>
                <a:gd name="T2" fmla="*/ 48 w 48"/>
                <a:gd name="T3" fmla="*/ 0 h 97"/>
                <a:gd name="T4" fmla="*/ 43 w 48"/>
                <a:gd name="T5" fmla="*/ 13 h 97"/>
                <a:gd name="T6" fmla="*/ 12 w 48"/>
                <a:gd name="T7" fmla="*/ 13 h 97"/>
                <a:gd name="T8" fmla="*/ 12 w 48"/>
                <a:gd name="T9" fmla="*/ 42 h 97"/>
                <a:gd name="T10" fmla="*/ 43 w 48"/>
                <a:gd name="T11" fmla="*/ 42 h 97"/>
                <a:gd name="T12" fmla="*/ 43 w 48"/>
                <a:gd name="T13" fmla="*/ 53 h 97"/>
                <a:gd name="T14" fmla="*/ 12 w 48"/>
                <a:gd name="T15" fmla="*/ 53 h 97"/>
                <a:gd name="T16" fmla="*/ 12 w 48"/>
                <a:gd name="T17" fmla="*/ 87 h 97"/>
                <a:gd name="T18" fmla="*/ 48 w 48"/>
                <a:gd name="T19" fmla="*/ 87 h 97"/>
                <a:gd name="T20" fmla="*/ 48 w 48"/>
                <a:gd name="T21" fmla="*/ 97 h 97"/>
                <a:gd name="T22" fmla="*/ 0 w 48"/>
                <a:gd name="T23" fmla="*/ 97 h 97"/>
                <a:gd name="T24" fmla="*/ 0 w 48"/>
                <a:gd name="T2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97">
                  <a:moveTo>
                    <a:pt x="0" y="0"/>
                  </a:moveTo>
                  <a:lnTo>
                    <a:pt x="48" y="0"/>
                  </a:lnTo>
                  <a:lnTo>
                    <a:pt x="43" y="13"/>
                  </a:lnTo>
                  <a:lnTo>
                    <a:pt x="12" y="13"/>
                  </a:lnTo>
                  <a:lnTo>
                    <a:pt x="12" y="42"/>
                  </a:lnTo>
                  <a:lnTo>
                    <a:pt x="43" y="42"/>
                  </a:lnTo>
                  <a:lnTo>
                    <a:pt x="43" y="53"/>
                  </a:lnTo>
                  <a:lnTo>
                    <a:pt x="12" y="53"/>
                  </a:lnTo>
                  <a:lnTo>
                    <a:pt x="12" y="87"/>
                  </a:lnTo>
                  <a:lnTo>
                    <a:pt x="48" y="87"/>
                  </a:lnTo>
                  <a:lnTo>
                    <a:pt x="48" y="97"/>
                  </a:lnTo>
                  <a:lnTo>
                    <a:pt x="0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0" name="Freeform 25">
              <a:extLst>
                <a:ext uri="{FF2B5EF4-FFF2-40B4-BE49-F238E27FC236}">
                  <a16:creationId xmlns:a16="http://schemas.microsoft.com/office/drawing/2014/main" xmlns="" id="{89737C04-9386-41D5-B691-5C6FDDB6C1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" y="272"/>
              <a:ext cx="56" cy="72"/>
            </a:xfrm>
            <a:custGeom>
              <a:avLst/>
              <a:gdLst>
                <a:gd name="T0" fmla="*/ 0 w 27"/>
                <a:gd name="T1" fmla="*/ 1 h 34"/>
                <a:gd name="T2" fmla="*/ 5 w 27"/>
                <a:gd name="T3" fmla="*/ 1 h 34"/>
                <a:gd name="T4" fmla="*/ 6 w 27"/>
                <a:gd name="T5" fmla="*/ 5 h 34"/>
                <a:gd name="T6" fmla="*/ 17 w 27"/>
                <a:gd name="T7" fmla="*/ 0 h 34"/>
                <a:gd name="T8" fmla="*/ 27 w 27"/>
                <a:gd name="T9" fmla="*/ 12 h 34"/>
                <a:gd name="T10" fmla="*/ 27 w 27"/>
                <a:gd name="T11" fmla="*/ 34 h 34"/>
                <a:gd name="T12" fmla="*/ 21 w 27"/>
                <a:gd name="T13" fmla="*/ 34 h 34"/>
                <a:gd name="T14" fmla="*/ 21 w 27"/>
                <a:gd name="T15" fmla="*/ 14 h 34"/>
                <a:gd name="T16" fmla="*/ 16 w 27"/>
                <a:gd name="T17" fmla="*/ 6 h 34"/>
                <a:gd name="T18" fmla="*/ 6 w 27"/>
                <a:gd name="T19" fmla="*/ 10 h 34"/>
                <a:gd name="T20" fmla="*/ 6 w 27"/>
                <a:gd name="T21" fmla="*/ 34 h 34"/>
                <a:gd name="T22" fmla="*/ 0 w 27"/>
                <a:gd name="T23" fmla="*/ 34 h 34"/>
                <a:gd name="T24" fmla="*/ 0 w 27"/>
                <a:gd name="T2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4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2" y="0"/>
                    <a:pt x="27" y="4"/>
                    <a:pt x="27" y="12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9"/>
                    <a:pt x="20" y="6"/>
                    <a:pt x="16" y="6"/>
                  </a:cubicBezTo>
                  <a:cubicBezTo>
                    <a:pt x="12" y="6"/>
                    <a:pt x="9" y="8"/>
                    <a:pt x="6" y="1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0" y="34"/>
                    <a:pt x="0" y="34"/>
                    <a:pt x="0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1" name="Freeform 26">
              <a:extLst>
                <a:ext uri="{FF2B5EF4-FFF2-40B4-BE49-F238E27FC236}">
                  <a16:creationId xmlns:a16="http://schemas.microsoft.com/office/drawing/2014/main" xmlns="" id="{5DDAAD25-155A-40EC-A1D1-19B754D6C3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1" y="270"/>
              <a:ext cx="64" cy="108"/>
            </a:xfrm>
            <a:custGeom>
              <a:avLst/>
              <a:gdLst>
                <a:gd name="T0" fmla="*/ 22 w 31"/>
                <a:gd name="T1" fmla="*/ 13 h 51"/>
                <a:gd name="T2" fmla="*/ 15 w 31"/>
                <a:gd name="T3" fmla="*/ 6 h 51"/>
                <a:gd name="T4" fmla="*/ 8 w 31"/>
                <a:gd name="T5" fmla="*/ 13 h 51"/>
                <a:gd name="T6" fmla="*/ 15 w 31"/>
                <a:gd name="T7" fmla="*/ 21 h 51"/>
                <a:gd name="T8" fmla="*/ 22 w 31"/>
                <a:gd name="T9" fmla="*/ 13 h 51"/>
                <a:gd name="T10" fmla="*/ 25 w 31"/>
                <a:gd name="T11" fmla="*/ 41 h 51"/>
                <a:gd name="T12" fmla="*/ 10 w 31"/>
                <a:gd name="T13" fmla="*/ 35 h 51"/>
                <a:gd name="T14" fmla="*/ 6 w 31"/>
                <a:gd name="T15" fmla="*/ 41 h 51"/>
                <a:gd name="T16" fmla="*/ 15 w 31"/>
                <a:gd name="T17" fmla="*/ 47 h 51"/>
                <a:gd name="T18" fmla="*/ 25 w 31"/>
                <a:gd name="T19" fmla="*/ 41 h 51"/>
                <a:gd name="T20" fmla="*/ 0 w 31"/>
                <a:gd name="T21" fmla="*/ 42 h 51"/>
                <a:gd name="T22" fmla="*/ 6 w 31"/>
                <a:gd name="T23" fmla="*/ 34 h 51"/>
                <a:gd name="T24" fmla="*/ 4 w 31"/>
                <a:gd name="T25" fmla="*/ 30 h 51"/>
                <a:gd name="T26" fmla="*/ 8 w 31"/>
                <a:gd name="T27" fmla="*/ 23 h 51"/>
                <a:gd name="T28" fmla="*/ 2 w 31"/>
                <a:gd name="T29" fmla="*/ 13 h 51"/>
                <a:gd name="T30" fmla="*/ 15 w 31"/>
                <a:gd name="T31" fmla="*/ 2 h 51"/>
                <a:gd name="T32" fmla="*/ 21 w 31"/>
                <a:gd name="T33" fmla="*/ 3 h 51"/>
                <a:gd name="T34" fmla="*/ 22 w 31"/>
                <a:gd name="T35" fmla="*/ 3 h 51"/>
                <a:gd name="T36" fmla="*/ 29 w 31"/>
                <a:gd name="T37" fmla="*/ 0 h 51"/>
                <a:gd name="T38" fmla="*/ 31 w 31"/>
                <a:gd name="T39" fmla="*/ 0 h 51"/>
                <a:gd name="T40" fmla="*/ 30 w 31"/>
                <a:gd name="T41" fmla="*/ 5 h 51"/>
                <a:gd name="T42" fmla="*/ 28 w 31"/>
                <a:gd name="T43" fmla="*/ 5 h 51"/>
                <a:gd name="T44" fmla="*/ 25 w 31"/>
                <a:gd name="T45" fmla="*/ 5 h 51"/>
                <a:gd name="T46" fmla="*/ 28 w 31"/>
                <a:gd name="T47" fmla="*/ 14 h 51"/>
                <a:gd name="T48" fmla="*/ 15 w 31"/>
                <a:gd name="T49" fmla="*/ 25 h 51"/>
                <a:gd name="T50" fmla="*/ 11 w 31"/>
                <a:gd name="T51" fmla="*/ 25 h 51"/>
                <a:gd name="T52" fmla="*/ 10 w 31"/>
                <a:gd name="T53" fmla="*/ 28 h 51"/>
                <a:gd name="T54" fmla="*/ 31 w 31"/>
                <a:gd name="T55" fmla="*/ 41 h 51"/>
                <a:gd name="T56" fmla="*/ 15 w 31"/>
                <a:gd name="T57" fmla="*/ 51 h 51"/>
                <a:gd name="T58" fmla="*/ 0 w 31"/>
                <a:gd name="T5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" h="51">
                  <a:moveTo>
                    <a:pt x="22" y="13"/>
                  </a:moveTo>
                  <a:cubicBezTo>
                    <a:pt x="22" y="9"/>
                    <a:pt x="19" y="6"/>
                    <a:pt x="15" y="6"/>
                  </a:cubicBezTo>
                  <a:cubicBezTo>
                    <a:pt x="11" y="6"/>
                    <a:pt x="8" y="9"/>
                    <a:pt x="8" y="13"/>
                  </a:cubicBezTo>
                  <a:cubicBezTo>
                    <a:pt x="8" y="17"/>
                    <a:pt x="11" y="21"/>
                    <a:pt x="15" y="21"/>
                  </a:cubicBezTo>
                  <a:cubicBezTo>
                    <a:pt x="19" y="21"/>
                    <a:pt x="22" y="18"/>
                    <a:pt x="22" y="13"/>
                  </a:cubicBezTo>
                  <a:moveTo>
                    <a:pt x="25" y="41"/>
                  </a:moveTo>
                  <a:cubicBezTo>
                    <a:pt x="25" y="36"/>
                    <a:pt x="15" y="37"/>
                    <a:pt x="10" y="35"/>
                  </a:cubicBezTo>
                  <a:cubicBezTo>
                    <a:pt x="8" y="36"/>
                    <a:pt x="6" y="38"/>
                    <a:pt x="6" y="41"/>
                  </a:cubicBezTo>
                  <a:cubicBezTo>
                    <a:pt x="6" y="44"/>
                    <a:pt x="10" y="47"/>
                    <a:pt x="15" y="47"/>
                  </a:cubicBezTo>
                  <a:cubicBezTo>
                    <a:pt x="22" y="47"/>
                    <a:pt x="25" y="44"/>
                    <a:pt x="25" y="41"/>
                  </a:cubicBezTo>
                  <a:moveTo>
                    <a:pt x="0" y="42"/>
                  </a:moveTo>
                  <a:cubicBezTo>
                    <a:pt x="0" y="38"/>
                    <a:pt x="2" y="35"/>
                    <a:pt x="6" y="34"/>
                  </a:cubicBezTo>
                  <a:cubicBezTo>
                    <a:pt x="5" y="33"/>
                    <a:pt x="4" y="31"/>
                    <a:pt x="4" y="30"/>
                  </a:cubicBezTo>
                  <a:cubicBezTo>
                    <a:pt x="4" y="28"/>
                    <a:pt x="5" y="26"/>
                    <a:pt x="8" y="23"/>
                  </a:cubicBezTo>
                  <a:cubicBezTo>
                    <a:pt x="4" y="21"/>
                    <a:pt x="2" y="18"/>
                    <a:pt x="2" y="13"/>
                  </a:cubicBezTo>
                  <a:cubicBezTo>
                    <a:pt x="2" y="7"/>
                    <a:pt x="7" y="2"/>
                    <a:pt x="15" y="2"/>
                  </a:cubicBezTo>
                  <a:cubicBezTo>
                    <a:pt x="18" y="2"/>
                    <a:pt x="20" y="2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0" y="0"/>
                    <a:pt x="31" y="0"/>
                    <a:pt x="31" y="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8" y="5"/>
                    <a:pt x="28" y="5"/>
                  </a:cubicBezTo>
                  <a:cubicBezTo>
                    <a:pt x="27" y="5"/>
                    <a:pt x="26" y="5"/>
                    <a:pt x="25" y="5"/>
                  </a:cubicBezTo>
                  <a:cubicBezTo>
                    <a:pt x="27" y="8"/>
                    <a:pt x="28" y="10"/>
                    <a:pt x="28" y="14"/>
                  </a:cubicBezTo>
                  <a:cubicBezTo>
                    <a:pt x="28" y="21"/>
                    <a:pt x="23" y="25"/>
                    <a:pt x="15" y="25"/>
                  </a:cubicBezTo>
                  <a:cubicBezTo>
                    <a:pt x="14" y="25"/>
                    <a:pt x="12" y="25"/>
                    <a:pt x="11" y="25"/>
                  </a:cubicBezTo>
                  <a:cubicBezTo>
                    <a:pt x="10" y="26"/>
                    <a:pt x="10" y="27"/>
                    <a:pt x="10" y="28"/>
                  </a:cubicBezTo>
                  <a:cubicBezTo>
                    <a:pt x="10" y="34"/>
                    <a:pt x="31" y="29"/>
                    <a:pt x="31" y="41"/>
                  </a:cubicBezTo>
                  <a:cubicBezTo>
                    <a:pt x="31" y="47"/>
                    <a:pt x="25" y="51"/>
                    <a:pt x="15" y="51"/>
                  </a:cubicBezTo>
                  <a:cubicBezTo>
                    <a:pt x="6" y="51"/>
                    <a:pt x="0" y="48"/>
                    <a:pt x="0" y="42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2" name="Freeform 27">
              <a:extLst>
                <a:ext uri="{FF2B5EF4-FFF2-40B4-BE49-F238E27FC236}">
                  <a16:creationId xmlns:a16="http://schemas.microsoft.com/office/drawing/2014/main" xmlns="" id="{974BFF57-A8D8-4B2E-9FB7-468A6AE7C1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" y="241"/>
              <a:ext cx="23" cy="103"/>
            </a:xfrm>
            <a:custGeom>
              <a:avLst/>
              <a:gdLst>
                <a:gd name="T0" fmla="*/ 0 w 11"/>
                <a:gd name="T1" fmla="*/ 0 h 49"/>
                <a:gd name="T2" fmla="*/ 6 w 11"/>
                <a:gd name="T3" fmla="*/ 0 h 49"/>
                <a:gd name="T4" fmla="*/ 6 w 11"/>
                <a:gd name="T5" fmla="*/ 41 h 49"/>
                <a:gd name="T6" fmla="*/ 8 w 11"/>
                <a:gd name="T7" fmla="*/ 44 h 49"/>
                <a:gd name="T8" fmla="*/ 10 w 11"/>
                <a:gd name="T9" fmla="*/ 44 h 49"/>
                <a:gd name="T10" fmla="*/ 11 w 11"/>
                <a:gd name="T11" fmla="*/ 48 h 49"/>
                <a:gd name="T12" fmla="*/ 6 w 11"/>
                <a:gd name="T13" fmla="*/ 49 h 49"/>
                <a:gd name="T14" fmla="*/ 0 w 11"/>
                <a:gd name="T15" fmla="*/ 42 h 49"/>
                <a:gd name="T16" fmla="*/ 0 w 11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3"/>
                    <a:pt x="6" y="44"/>
                    <a:pt x="8" y="44"/>
                  </a:cubicBezTo>
                  <a:cubicBezTo>
                    <a:pt x="9" y="44"/>
                    <a:pt x="10" y="44"/>
                    <a:pt x="10" y="44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9"/>
                    <a:pt x="8" y="49"/>
                    <a:pt x="6" y="49"/>
                  </a:cubicBezTo>
                  <a:cubicBezTo>
                    <a:pt x="2" y="49"/>
                    <a:pt x="0" y="47"/>
                    <a:pt x="0" y="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3" name="Freeform 28">
              <a:extLst>
                <a:ext uri="{FF2B5EF4-FFF2-40B4-BE49-F238E27FC236}">
                  <a16:creationId xmlns:a16="http://schemas.microsoft.com/office/drawing/2014/main" xmlns="" id="{6355B7AC-739D-410F-9B0C-13BFEE3027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7" y="245"/>
              <a:ext cx="17" cy="99"/>
            </a:xfrm>
            <a:custGeom>
              <a:avLst/>
              <a:gdLst>
                <a:gd name="T0" fmla="*/ 1 w 8"/>
                <a:gd name="T1" fmla="*/ 14 h 47"/>
                <a:gd name="T2" fmla="*/ 7 w 8"/>
                <a:gd name="T3" fmla="*/ 14 h 47"/>
                <a:gd name="T4" fmla="*/ 7 w 8"/>
                <a:gd name="T5" fmla="*/ 47 h 47"/>
                <a:gd name="T6" fmla="*/ 1 w 8"/>
                <a:gd name="T7" fmla="*/ 47 h 47"/>
                <a:gd name="T8" fmla="*/ 1 w 8"/>
                <a:gd name="T9" fmla="*/ 14 h 47"/>
                <a:gd name="T10" fmla="*/ 0 w 8"/>
                <a:gd name="T11" fmla="*/ 4 h 47"/>
                <a:gd name="T12" fmla="*/ 4 w 8"/>
                <a:gd name="T13" fmla="*/ 0 h 47"/>
                <a:gd name="T14" fmla="*/ 8 w 8"/>
                <a:gd name="T15" fmla="*/ 4 h 47"/>
                <a:gd name="T16" fmla="*/ 4 w 8"/>
                <a:gd name="T17" fmla="*/ 8 h 47"/>
                <a:gd name="T18" fmla="*/ 0 w 8"/>
                <a:gd name="T19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7">
                  <a:moveTo>
                    <a:pt x="1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1" y="47"/>
                    <a:pt x="1" y="47"/>
                    <a:pt x="1" y="47"/>
                  </a:cubicBezTo>
                  <a:lnTo>
                    <a:pt x="1" y="14"/>
                  </a:lnTo>
                  <a:close/>
                  <a:moveTo>
                    <a:pt x="0" y="4"/>
                  </a:move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4" name="Freeform 29">
              <a:extLst>
                <a:ext uri="{FF2B5EF4-FFF2-40B4-BE49-F238E27FC236}">
                  <a16:creationId xmlns:a16="http://schemas.microsoft.com/office/drawing/2014/main" xmlns="" id="{441F0DC6-C261-4C98-AED7-6A80511BC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2" y="272"/>
              <a:ext cx="48" cy="74"/>
            </a:xfrm>
            <a:custGeom>
              <a:avLst/>
              <a:gdLst>
                <a:gd name="T0" fmla="*/ 2 w 23"/>
                <a:gd name="T1" fmla="*/ 27 h 35"/>
                <a:gd name="T2" fmla="*/ 11 w 23"/>
                <a:gd name="T3" fmla="*/ 30 h 35"/>
                <a:gd name="T4" fmla="*/ 17 w 23"/>
                <a:gd name="T5" fmla="*/ 25 h 35"/>
                <a:gd name="T6" fmla="*/ 2 w 23"/>
                <a:gd name="T7" fmla="*/ 10 h 35"/>
                <a:gd name="T8" fmla="*/ 13 w 23"/>
                <a:gd name="T9" fmla="*/ 0 h 35"/>
                <a:gd name="T10" fmla="*/ 22 w 23"/>
                <a:gd name="T11" fmla="*/ 2 h 35"/>
                <a:gd name="T12" fmla="*/ 22 w 23"/>
                <a:gd name="T13" fmla="*/ 7 h 35"/>
                <a:gd name="T14" fmla="*/ 14 w 23"/>
                <a:gd name="T15" fmla="*/ 5 h 35"/>
                <a:gd name="T16" fmla="*/ 8 w 23"/>
                <a:gd name="T17" fmla="*/ 9 h 35"/>
                <a:gd name="T18" fmla="*/ 23 w 23"/>
                <a:gd name="T19" fmla="*/ 25 h 35"/>
                <a:gd name="T20" fmla="*/ 11 w 23"/>
                <a:gd name="T21" fmla="*/ 35 h 35"/>
                <a:gd name="T22" fmla="*/ 0 w 23"/>
                <a:gd name="T23" fmla="*/ 32 h 35"/>
                <a:gd name="T24" fmla="*/ 2 w 23"/>
                <a:gd name="T2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35">
                  <a:moveTo>
                    <a:pt x="2" y="27"/>
                  </a:moveTo>
                  <a:cubicBezTo>
                    <a:pt x="4" y="28"/>
                    <a:pt x="7" y="30"/>
                    <a:pt x="11" y="30"/>
                  </a:cubicBezTo>
                  <a:cubicBezTo>
                    <a:pt x="14" y="30"/>
                    <a:pt x="17" y="28"/>
                    <a:pt x="17" y="25"/>
                  </a:cubicBezTo>
                  <a:cubicBezTo>
                    <a:pt x="17" y="18"/>
                    <a:pt x="2" y="21"/>
                    <a:pt x="2" y="10"/>
                  </a:cubicBezTo>
                  <a:cubicBezTo>
                    <a:pt x="2" y="5"/>
                    <a:pt x="6" y="0"/>
                    <a:pt x="13" y="0"/>
                  </a:cubicBezTo>
                  <a:cubicBezTo>
                    <a:pt x="17" y="0"/>
                    <a:pt x="20" y="1"/>
                    <a:pt x="22" y="2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6"/>
                    <a:pt x="17" y="5"/>
                    <a:pt x="14" y="5"/>
                  </a:cubicBezTo>
                  <a:cubicBezTo>
                    <a:pt x="11" y="5"/>
                    <a:pt x="8" y="6"/>
                    <a:pt x="8" y="9"/>
                  </a:cubicBezTo>
                  <a:cubicBezTo>
                    <a:pt x="8" y="16"/>
                    <a:pt x="23" y="14"/>
                    <a:pt x="23" y="25"/>
                  </a:cubicBezTo>
                  <a:cubicBezTo>
                    <a:pt x="23" y="32"/>
                    <a:pt x="18" y="35"/>
                    <a:pt x="11" y="35"/>
                  </a:cubicBezTo>
                  <a:cubicBezTo>
                    <a:pt x="6" y="35"/>
                    <a:pt x="3" y="33"/>
                    <a:pt x="0" y="32"/>
                  </a:cubicBezTo>
                  <a:lnTo>
                    <a:pt x="2" y="27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5" name="Freeform 30">
              <a:extLst>
                <a:ext uri="{FF2B5EF4-FFF2-40B4-BE49-F238E27FC236}">
                  <a16:creationId xmlns:a16="http://schemas.microsoft.com/office/drawing/2014/main" xmlns="" id="{9A6B7BD6-2773-4BED-824D-4C42B6036F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2" y="241"/>
              <a:ext cx="56" cy="103"/>
            </a:xfrm>
            <a:custGeom>
              <a:avLst/>
              <a:gdLst>
                <a:gd name="T0" fmla="*/ 0 w 27"/>
                <a:gd name="T1" fmla="*/ 0 h 49"/>
                <a:gd name="T2" fmla="*/ 6 w 27"/>
                <a:gd name="T3" fmla="*/ 0 h 49"/>
                <a:gd name="T4" fmla="*/ 6 w 27"/>
                <a:gd name="T5" fmla="*/ 20 h 49"/>
                <a:gd name="T6" fmla="*/ 17 w 27"/>
                <a:gd name="T7" fmla="*/ 15 h 49"/>
                <a:gd name="T8" fmla="*/ 27 w 27"/>
                <a:gd name="T9" fmla="*/ 27 h 49"/>
                <a:gd name="T10" fmla="*/ 27 w 27"/>
                <a:gd name="T11" fmla="*/ 49 h 49"/>
                <a:gd name="T12" fmla="*/ 21 w 27"/>
                <a:gd name="T13" fmla="*/ 49 h 49"/>
                <a:gd name="T14" fmla="*/ 21 w 27"/>
                <a:gd name="T15" fmla="*/ 29 h 49"/>
                <a:gd name="T16" fmla="*/ 15 w 27"/>
                <a:gd name="T17" fmla="*/ 21 h 49"/>
                <a:gd name="T18" fmla="*/ 6 w 27"/>
                <a:gd name="T19" fmla="*/ 25 h 49"/>
                <a:gd name="T20" fmla="*/ 6 w 27"/>
                <a:gd name="T21" fmla="*/ 49 h 49"/>
                <a:gd name="T22" fmla="*/ 0 w 27"/>
                <a:gd name="T23" fmla="*/ 49 h 49"/>
                <a:gd name="T24" fmla="*/ 0 w 27"/>
                <a:gd name="T2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9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9" y="17"/>
                    <a:pt x="13" y="15"/>
                    <a:pt x="17" y="15"/>
                  </a:cubicBezTo>
                  <a:cubicBezTo>
                    <a:pt x="22" y="15"/>
                    <a:pt x="27" y="19"/>
                    <a:pt x="27" y="27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4"/>
                    <a:pt x="20" y="21"/>
                    <a:pt x="15" y="21"/>
                  </a:cubicBezTo>
                  <a:cubicBezTo>
                    <a:pt x="12" y="21"/>
                    <a:pt x="9" y="23"/>
                    <a:pt x="6" y="25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6" name="Freeform 31">
              <a:extLst>
                <a:ext uri="{FF2B5EF4-FFF2-40B4-BE49-F238E27FC236}">
                  <a16:creationId xmlns:a16="http://schemas.microsoft.com/office/drawing/2014/main" xmlns="" id="{6B8D8417-5786-4DFE-BCF5-1FED8A0082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5" y="243"/>
              <a:ext cx="200" cy="91"/>
            </a:xfrm>
            <a:custGeom>
              <a:avLst/>
              <a:gdLst>
                <a:gd name="T0" fmla="*/ 35 w 96"/>
                <a:gd name="T1" fmla="*/ 0 h 43"/>
                <a:gd name="T2" fmla="*/ 35 w 96"/>
                <a:gd name="T3" fmla="*/ 43 h 43"/>
                <a:gd name="T4" fmla="*/ 22 w 96"/>
                <a:gd name="T5" fmla="*/ 36 h 43"/>
                <a:gd name="T6" fmla="*/ 8 w 96"/>
                <a:gd name="T7" fmla="*/ 25 h 43"/>
                <a:gd name="T8" fmla="*/ 2 w 96"/>
                <a:gd name="T9" fmla="*/ 14 h 43"/>
                <a:gd name="T10" fmla="*/ 0 w 96"/>
                <a:gd name="T11" fmla="*/ 0 h 43"/>
                <a:gd name="T12" fmla="*/ 35 w 96"/>
                <a:gd name="T13" fmla="*/ 0 h 43"/>
                <a:gd name="T14" fmla="*/ 96 w 96"/>
                <a:gd name="T15" fmla="*/ 0 h 43"/>
                <a:gd name="T16" fmla="*/ 94 w 96"/>
                <a:gd name="T17" fmla="*/ 14 h 43"/>
                <a:gd name="T18" fmla="*/ 88 w 96"/>
                <a:gd name="T19" fmla="*/ 25 h 43"/>
                <a:gd name="T20" fmla="*/ 74 w 96"/>
                <a:gd name="T21" fmla="*/ 36 h 43"/>
                <a:gd name="T22" fmla="*/ 61 w 96"/>
                <a:gd name="T23" fmla="*/ 43 h 43"/>
                <a:gd name="T24" fmla="*/ 61 w 96"/>
                <a:gd name="T25" fmla="*/ 0 h 43"/>
                <a:gd name="T26" fmla="*/ 96 w 96"/>
                <a:gd name="T2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43">
                  <a:moveTo>
                    <a:pt x="35" y="0"/>
                  </a:moveTo>
                  <a:cubicBezTo>
                    <a:pt x="35" y="43"/>
                    <a:pt x="35" y="43"/>
                    <a:pt x="35" y="43"/>
                  </a:cubicBezTo>
                  <a:cubicBezTo>
                    <a:pt x="24" y="38"/>
                    <a:pt x="22" y="37"/>
                    <a:pt x="22" y="36"/>
                  </a:cubicBezTo>
                  <a:cubicBezTo>
                    <a:pt x="18" y="34"/>
                    <a:pt x="12" y="31"/>
                    <a:pt x="8" y="25"/>
                  </a:cubicBezTo>
                  <a:cubicBezTo>
                    <a:pt x="5" y="22"/>
                    <a:pt x="3" y="19"/>
                    <a:pt x="2" y="14"/>
                  </a:cubicBezTo>
                  <a:cubicBezTo>
                    <a:pt x="1" y="10"/>
                    <a:pt x="0" y="5"/>
                    <a:pt x="0" y="0"/>
                  </a:cubicBezTo>
                  <a:lnTo>
                    <a:pt x="35" y="0"/>
                  </a:lnTo>
                  <a:close/>
                  <a:moveTo>
                    <a:pt x="96" y="0"/>
                  </a:moveTo>
                  <a:cubicBezTo>
                    <a:pt x="96" y="5"/>
                    <a:pt x="95" y="10"/>
                    <a:pt x="94" y="14"/>
                  </a:cubicBezTo>
                  <a:cubicBezTo>
                    <a:pt x="93" y="19"/>
                    <a:pt x="91" y="22"/>
                    <a:pt x="88" y="25"/>
                  </a:cubicBezTo>
                  <a:cubicBezTo>
                    <a:pt x="84" y="31"/>
                    <a:pt x="78" y="34"/>
                    <a:pt x="74" y="36"/>
                  </a:cubicBezTo>
                  <a:cubicBezTo>
                    <a:pt x="74" y="37"/>
                    <a:pt x="72" y="38"/>
                    <a:pt x="61" y="43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96" y="0"/>
                  </a:lnTo>
                  <a:close/>
                </a:path>
              </a:pathLst>
            </a:custGeom>
            <a:noFill/>
            <a:ln w="3175" cap="flat">
              <a:solidFill>
                <a:srgbClr val="FFDD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7" name="Freeform 32">
              <a:extLst>
                <a:ext uri="{FF2B5EF4-FFF2-40B4-BE49-F238E27FC236}">
                  <a16:creationId xmlns:a16="http://schemas.microsoft.com/office/drawing/2014/main" xmlns="" id="{6C6F65BB-83FB-4E19-9C81-9142609CCA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5" y="108"/>
              <a:ext cx="200" cy="76"/>
            </a:xfrm>
            <a:custGeom>
              <a:avLst/>
              <a:gdLst>
                <a:gd name="T0" fmla="*/ 73 w 200"/>
                <a:gd name="T1" fmla="*/ 0 h 76"/>
                <a:gd name="T2" fmla="*/ 0 w 200"/>
                <a:gd name="T3" fmla="*/ 0 h 76"/>
                <a:gd name="T4" fmla="*/ 0 w 200"/>
                <a:gd name="T5" fmla="*/ 76 h 76"/>
                <a:gd name="T6" fmla="*/ 73 w 200"/>
                <a:gd name="T7" fmla="*/ 76 h 76"/>
                <a:gd name="T8" fmla="*/ 73 w 200"/>
                <a:gd name="T9" fmla="*/ 0 h 76"/>
                <a:gd name="T10" fmla="*/ 200 w 200"/>
                <a:gd name="T11" fmla="*/ 0 h 76"/>
                <a:gd name="T12" fmla="*/ 127 w 200"/>
                <a:gd name="T13" fmla="*/ 0 h 76"/>
                <a:gd name="T14" fmla="*/ 127 w 200"/>
                <a:gd name="T15" fmla="*/ 76 h 76"/>
                <a:gd name="T16" fmla="*/ 200 w 200"/>
                <a:gd name="T17" fmla="*/ 76 h 76"/>
                <a:gd name="T18" fmla="*/ 200 w 200"/>
                <a:gd name="T1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" h="76">
                  <a:moveTo>
                    <a:pt x="73" y="0"/>
                  </a:moveTo>
                  <a:lnTo>
                    <a:pt x="0" y="0"/>
                  </a:lnTo>
                  <a:lnTo>
                    <a:pt x="0" y="76"/>
                  </a:lnTo>
                  <a:lnTo>
                    <a:pt x="73" y="76"/>
                  </a:lnTo>
                  <a:lnTo>
                    <a:pt x="73" y="0"/>
                  </a:lnTo>
                  <a:close/>
                  <a:moveTo>
                    <a:pt x="200" y="0"/>
                  </a:moveTo>
                  <a:lnTo>
                    <a:pt x="127" y="0"/>
                  </a:lnTo>
                  <a:lnTo>
                    <a:pt x="127" y="76"/>
                  </a:lnTo>
                  <a:lnTo>
                    <a:pt x="200" y="76"/>
                  </a:lnTo>
                  <a:lnTo>
                    <a:pt x="200" y="0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8" name="Freeform 33">
              <a:extLst>
                <a:ext uri="{FF2B5EF4-FFF2-40B4-BE49-F238E27FC236}">
                  <a16:creationId xmlns:a16="http://schemas.microsoft.com/office/drawing/2014/main" xmlns="" id="{8694A9F8-3E9F-49B1-B050-EDEA749FE5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" y="97"/>
              <a:ext cx="225" cy="264"/>
            </a:xfrm>
            <a:custGeom>
              <a:avLst/>
              <a:gdLst>
                <a:gd name="T0" fmla="*/ 54 w 108"/>
                <a:gd name="T1" fmla="*/ 125 h 125"/>
                <a:gd name="T2" fmla="*/ 53 w 108"/>
                <a:gd name="T3" fmla="*/ 124 h 125"/>
                <a:gd name="T4" fmla="*/ 25 w 108"/>
                <a:gd name="T5" fmla="*/ 110 h 125"/>
                <a:gd name="T6" fmla="*/ 0 w 108"/>
                <a:gd name="T7" fmla="*/ 65 h 125"/>
                <a:gd name="T8" fmla="*/ 0 w 108"/>
                <a:gd name="T9" fmla="*/ 0 h 125"/>
                <a:gd name="T10" fmla="*/ 108 w 108"/>
                <a:gd name="T11" fmla="*/ 0 h 125"/>
                <a:gd name="T12" fmla="*/ 108 w 108"/>
                <a:gd name="T13" fmla="*/ 65 h 125"/>
                <a:gd name="T14" fmla="*/ 83 w 108"/>
                <a:gd name="T15" fmla="*/ 110 h 125"/>
                <a:gd name="T16" fmla="*/ 55 w 108"/>
                <a:gd name="T17" fmla="*/ 124 h 125"/>
                <a:gd name="T18" fmla="*/ 54 w 108"/>
                <a:gd name="T19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25">
                  <a:moveTo>
                    <a:pt x="54" y="125"/>
                  </a:moveTo>
                  <a:cubicBezTo>
                    <a:pt x="53" y="124"/>
                    <a:pt x="53" y="124"/>
                    <a:pt x="53" y="124"/>
                  </a:cubicBezTo>
                  <a:cubicBezTo>
                    <a:pt x="51" y="123"/>
                    <a:pt x="27" y="111"/>
                    <a:pt x="25" y="110"/>
                  </a:cubicBezTo>
                  <a:cubicBezTo>
                    <a:pt x="17" y="106"/>
                    <a:pt x="0" y="97"/>
                    <a:pt x="0" y="6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65"/>
                    <a:pt x="108" y="65"/>
                    <a:pt x="108" y="65"/>
                  </a:cubicBezTo>
                  <a:cubicBezTo>
                    <a:pt x="108" y="97"/>
                    <a:pt x="91" y="106"/>
                    <a:pt x="83" y="110"/>
                  </a:cubicBezTo>
                  <a:cubicBezTo>
                    <a:pt x="81" y="111"/>
                    <a:pt x="56" y="123"/>
                    <a:pt x="55" y="124"/>
                  </a:cubicBezTo>
                  <a:lnTo>
                    <a:pt x="54" y="125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9" name="Freeform 34">
              <a:extLst>
                <a:ext uri="{FF2B5EF4-FFF2-40B4-BE49-F238E27FC236}">
                  <a16:creationId xmlns:a16="http://schemas.microsoft.com/office/drawing/2014/main" xmlns="" id="{A54B73DD-0DF4-43F9-BF9D-54CE0C71F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9" y="101"/>
              <a:ext cx="213" cy="254"/>
            </a:xfrm>
            <a:custGeom>
              <a:avLst/>
              <a:gdLst>
                <a:gd name="T0" fmla="*/ 62 w 102"/>
                <a:gd name="T1" fmla="*/ 42 h 120"/>
                <a:gd name="T2" fmla="*/ 62 w 102"/>
                <a:gd name="T3" fmla="*/ 0 h 120"/>
                <a:gd name="T4" fmla="*/ 40 w 102"/>
                <a:gd name="T5" fmla="*/ 0 h 120"/>
                <a:gd name="T6" fmla="*/ 40 w 102"/>
                <a:gd name="T7" fmla="*/ 42 h 120"/>
                <a:gd name="T8" fmla="*/ 0 w 102"/>
                <a:gd name="T9" fmla="*/ 42 h 120"/>
                <a:gd name="T10" fmla="*/ 0 w 102"/>
                <a:gd name="T11" fmla="*/ 63 h 120"/>
                <a:gd name="T12" fmla="*/ 0 w 102"/>
                <a:gd name="T13" fmla="*/ 64 h 120"/>
                <a:gd name="T14" fmla="*/ 40 w 102"/>
                <a:gd name="T15" fmla="*/ 64 h 120"/>
                <a:gd name="T16" fmla="*/ 40 w 102"/>
                <a:gd name="T17" fmla="*/ 115 h 120"/>
                <a:gd name="T18" fmla="*/ 51 w 102"/>
                <a:gd name="T19" fmla="*/ 120 h 120"/>
                <a:gd name="T20" fmla="*/ 51 w 102"/>
                <a:gd name="T21" fmla="*/ 120 h 120"/>
                <a:gd name="T22" fmla="*/ 51 w 102"/>
                <a:gd name="T23" fmla="*/ 120 h 120"/>
                <a:gd name="T24" fmla="*/ 62 w 102"/>
                <a:gd name="T25" fmla="*/ 115 h 120"/>
                <a:gd name="T26" fmla="*/ 62 w 102"/>
                <a:gd name="T27" fmla="*/ 64 h 120"/>
                <a:gd name="T28" fmla="*/ 102 w 102"/>
                <a:gd name="T29" fmla="*/ 64 h 120"/>
                <a:gd name="T30" fmla="*/ 102 w 102"/>
                <a:gd name="T31" fmla="*/ 63 h 120"/>
                <a:gd name="T32" fmla="*/ 102 w 102"/>
                <a:gd name="T33" fmla="*/ 42 h 120"/>
                <a:gd name="T34" fmla="*/ 62 w 102"/>
                <a:gd name="T35" fmla="*/ 4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120">
                  <a:moveTo>
                    <a:pt x="62" y="42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3"/>
                    <a:pt x="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46" y="117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1" y="120"/>
                    <a:pt x="56" y="117"/>
                    <a:pt x="62" y="115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2" y="63"/>
                    <a:pt x="102" y="63"/>
                    <a:pt x="102" y="63"/>
                  </a:cubicBezTo>
                  <a:cubicBezTo>
                    <a:pt x="102" y="42"/>
                    <a:pt x="102" y="42"/>
                    <a:pt x="102" y="42"/>
                  </a:cubicBezTo>
                  <a:lnTo>
                    <a:pt x="62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0" name="Rectangle 35">
              <a:extLst>
                <a:ext uri="{FF2B5EF4-FFF2-40B4-BE49-F238E27FC236}">
                  <a16:creationId xmlns:a16="http://schemas.microsoft.com/office/drawing/2014/main" xmlns="" id="{60A1FF1D-94B1-4332-8DFF-9398EBA7CC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9" y="101"/>
              <a:ext cx="83" cy="89"/>
            </a:xfrm>
            <a:prstGeom prst="rect">
              <a:avLst/>
            </a:prstGeom>
            <a:solidFill>
              <a:srgbClr val="E633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1" name="Rectangle 36">
              <a:extLst>
                <a:ext uri="{FF2B5EF4-FFF2-40B4-BE49-F238E27FC236}">
                  <a16:creationId xmlns:a16="http://schemas.microsoft.com/office/drawing/2014/main" xmlns="" id="{2537233A-1DCD-4846-897A-8ED1C4A0AB1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8" y="101"/>
              <a:ext cx="84" cy="89"/>
            </a:xfrm>
            <a:prstGeom prst="rect">
              <a:avLst/>
            </a:prstGeom>
            <a:solidFill>
              <a:srgbClr val="E633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xmlns="" id="{0678F9B4-381C-4113-BADF-39A050109F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9" y="237"/>
              <a:ext cx="83" cy="107"/>
            </a:xfrm>
            <a:custGeom>
              <a:avLst/>
              <a:gdLst>
                <a:gd name="T0" fmla="*/ 40 w 40"/>
                <a:gd name="T1" fmla="*/ 0 h 51"/>
                <a:gd name="T2" fmla="*/ 0 w 40"/>
                <a:gd name="T3" fmla="*/ 0 h 51"/>
                <a:gd name="T4" fmla="*/ 23 w 40"/>
                <a:gd name="T5" fmla="*/ 42 h 51"/>
                <a:gd name="T6" fmla="*/ 40 w 40"/>
                <a:gd name="T7" fmla="*/ 51 h 51"/>
                <a:gd name="T8" fmla="*/ 40 w 40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1">
                  <a:moveTo>
                    <a:pt x="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15" y="38"/>
                    <a:pt x="23" y="42"/>
                  </a:cubicBezTo>
                  <a:cubicBezTo>
                    <a:pt x="24" y="43"/>
                    <a:pt x="33" y="47"/>
                    <a:pt x="40" y="51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E633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3" name="Freeform 38">
              <a:extLst>
                <a:ext uri="{FF2B5EF4-FFF2-40B4-BE49-F238E27FC236}">
                  <a16:creationId xmlns:a16="http://schemas.microsoft.com/office/drawing/2014/main" xmlns="" id="{603F62CE-2F51-4399-BB7A-27A8E073B0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8" y="237"/>
              <a:ext cx="84" cy="107"/>
            </a:xfrm>
            <a:custGeom>
              <a:avLst/>
              <a:gdLst>
                <a:gd name="T0" fmla="*/ 0 w 40"/>
                <a:gd name="T1" fmla="*/ 0 h 51"/>
                <a:gd name="T2" fmla="*/ 0 w 40"/>
                <a:gd name="T3" fmla="*/ 51 h 51"/>
                <a:gd name="T4" fmla="*/ 17 w 40"/>
                <a:gd name="T5" fmla="*/ 42 h 51"/>
                <a:gd name="T6" fmla="*/ 40 w 40"/>
                <a:gd name="T7" fmla="*/ 0 h 51"/>
                <a:gd name="T8" fmla="*/ 0 w 40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7" y="47"/>
                    <a:pt x="16" y="43"/>
                    <a:pt x="17" y="42"/>
                  </a:cubicBezTo>
                  <a:cubicBezTo>
                    <a:pt x="25" y="38"/>
                    <a:pt x="40" y="29"/>
                    <a:pt x="4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33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4" name="Freeform 39">
              <a:extLst>
                <a:ext uri="{FF2B5EF4-FFF2-40B4-BE49-F238E27FC236}">
                  <a16:creationId xmlns:a16="http://schemas.microsoft.com/office/drawing/2014/main" xmlns="" id="{22B524B5-B28F-4EA6-B67B-D124D6B2D0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" y="209"/>
              <a:ext cx="11" cy="23"/>
            </a:xfrm>
            <a:custGeom>
              <a:avLst/>
              <a:gdLst>
                <a:gd name="T0" fmla="*/ 3 w 5"/>
                <a:gd name="T1" fmla="*/ 2 h 11"/>
                <a:gd name="T2" fmla="*/ 4 w 5"/>
                <a:gd name="T3" fmla="*/ 1 h 11"/>
                <a:gd name="T4" fmla="*/ 3 w 5"/>
                <a:gd name="T5" fmla="*/ 0 h 11"/>
                <a:gd name="T6" fmla="*/ 2 w 5"/>
                <a:gd name="T7" fmla="*/ 1 h 11"/>
                <a:gd name="T8" fmla="*/ 2 w 5"/>
                <a:gd name="T9" fmla="*/ 2 h 11"/>
                <a:gd name="T10" fmla="*/ 0 w 5"/>
                <a:gd name="T11" fmla="*/ 8 h 11"/>
                <a:gd name="T12" fmla="*/ 2 w 5"/>
                <a:gd name="T13" fmla="*/ 8 h 11"/>
                <a:gd name="T14" fmla="*/ 3 w 5"/>
                <a:gd name="T15" fmla="*/ 11 h 11"/>
                <a:gd name="T16" fmla="*/ 3 w 5"/>
                <a:gd name="T17" fmla="*/ 8 h 11"/>
                <a:gd name="T18" fmla="*/ 5 w 5"/>
                <a:gd name="T19" fmla="*/ 8 h 11"/>
                <a:gd name="T20" fmla="*/ 3 w 5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7"/>
                    <a:pt x="0" y="8"/>
                  </a:cubicBezTo>
                  <a:cubicBezTo>
                    <a:pt x="0" y="8"/>
                    <a:pt x="1" y="9"/>
                    <a:pt x="2" y="8"/>
                  </a:cubicBezTo>
                  <a:cubicBezTo>
                    <a:pt x="2" y="8"/>
                    <a:pt x="2" y="9"/>
                    <a:pt x="3" y="11"/>
                  </a:cubicBezTo>
                  <a:cubicBezTo>
                    <a:pt x="3" y="9"/>
                    <a:pt x="3" y="8"/>
                    <a:pt x="3" y="8"/>
                  </a:cubicBezTo>
                  <a:cubicBezTo>
                    <a:pt x="4" y="9"/>
                    <a:pt x="5" y="8"/>
                    <a:pt x="5" y="8"/>
                  </a:cubicBezTo>
                  <a:cubicBezTo>
                    <a:pt x="3" y="7"/>
                    <a:pt x="3" y="2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5" name="Freeform 40">
              <a:extLst>
                <a:ext uri="{FF2B5EF4-FFF2-40B4-BE49-F238E27FC236}">
                  <a16:creationId xmlns:a16="http://schemas.microsoft.com/office/drawing/2014/main" xmlns="" id="{7D6643A4-F47B-4573-B2E4-BE7D44B183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4" y="192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9 h 11"/>
                <a:gd name="T12" fmla="*/ 2 w 6"/>
                <a:gd name="T13" fmla="*/ 9 h 11"/>
                <a:gd name="T14" fmla="*/ 3 w 6"/>
                <a:gd name="T15" fmla="*/ 11 h 11"/>
                <a:gd name="T16" fmla="*/ 4 w 6"/>
                <a:gd name="T17" fmla="*/ 9 h 11"/>
                <a:gd name="T18" fmla="*/ 6 w 6"/>
                <a:gd name="T19" fmla="*/ 9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3" y="10"/>
                    <a:pt x="3" y="11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6" name="Freeform 41">
              <a:extLst>
                <a:ext uri="{FF2B5EF4-FFF2-40B4-BE49-F238E27FC236}">
                  <a16:creationId xmlns:a16="http://schemas.microsoft.com/office/drawing/2014/main" xmlns="" id="{4818F2A0-4AC8-42E8-9EA4-DC29E3C4EA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" y="209"/>
              <a:ext cx="13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8 h 11"/>
                <a:gd name="T12" fmla="*/ 2 w 6"/>
                <a:gd name="T13" fmla="*/ 8 h 11"/>
                <a:gd name="T14" fmla="*/ 3 w 6"/>
                <a:gd name="T15" fmla="*/ 11 h 11"/>
                <a:gd name="T16" fmla="*/ 4 w 6"/>
                <a:gd name="T17" fmla="*/ 8 h 11"/>
                <a:gd name="T18" fmla="*/ 6 w 6"/>
                <a:gd name="T19" fmla="*/ 8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7"/>
                    <a:pt x="0" y="8"/>
                  </a:cubicBezTo>
                  <a:cubicBezTo>
                    <a:pt x="0" y="8"/>
                    <a:pt x="1" y="9"/>
                    <a:pt x="2" y="8"/>
                  </a:cubicBezTo>
                  <a:cubicBezTo>
                    <a:pt x="2" y="8"/>
                    <a:pt x="2" y="9"/>
                    <a:pt x="3" y="11"/>
                  </a:cubicBezTo>
                  <a:cubicBezTo>
                    <a:pt x="3" y="9"/>
                    <a:pt x="4" y="8"/>
                    <a:pt x="4" y="8"/>
                  </a:cubicBezTo>
                  <a:cubicBezTo>
                    <a:pt x="5" y="9"/>
                    <a:pt x="6" y="8"/>
                    <a:pt x="6" y="8"/>
                  </a:cubicBezTo>
                  <a:cubicBezTo>
                    <a:pt x="3" y="7"/>
                    <a:pt x="3" y="2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7" name="Freeform 42">
              <a:extLst>
                <a:ext uri="{FF2B5EF4-FFF2-40B4-BE49-F238E27FC236}">
                  <a16:creationId xmlns:a16="http://schemas.microsoft.com/office/drawing/2014/main" xmlns="" id="{59A6AFDB-4C74-48AB-A1B4-014E66332E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3" y="192"/>
              <a:ext cx="10" cy="23"/>
            </a:xfrm>
            <a:custGeom>
              <a:avLst/>
              <a:gdLst>
                <a:gd name="T0" fmla="*/ 3 w 5"/>
                <a:gd name="T1" fmla="*/ 2 h 11"/>
                <a:gd name="T2" fmla="*/ 3 w 5"/>
                <a:gd name="T3" fmla="*/ 1 h 11"/>
                <a:gd name="T4" fmla="*/ 2 w 5"/>
                <a:gd name="T5" fmla="*/ 0 h 11"/>
                <a:gd name="T6" fmla="*/ 1 w 5"/>
                <a:gd name="T7" fmla="*/ 1 h 11"/>
                <a:gd name="T8" fmla="*/ 2 w 5"/>
                <a:gd name="T9" fmla="*/ 2 h 11"/>
                <a:gd name="T10" fmla="*/ 0 w 5"/>
                <a:gd name="T11" fmla="*/ 9 h 11"/>
                <a:gd name="T12" fmla="*/ 2 w 5"/>
                <a:gd name="T13" fmla="*/ 9 h 11"/>
                <a:gd name="T14" fmla="*/ 2 w 5"/>
                <a:gd name="T15" fmla="*/ 11 h 11"/>
                <a:gd name="T16" fmla="*/ 3 w 5"/>
                <a:gd name="T17" fmla="*/ 9 h 11"/>
                <a:gd name="T18" fmla="*/ 5 w 5"/>
                <a:gd name="T19" fmla="*/ 9 h 11"/>
                <a:gd name="T20" fmla="*/ 3 w 5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1">
                  <a:moveTo>
                    <a:pt x="3" y="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7"/>
                    <a:pt x="0" y="9"/>
                  </a:cubicBezTo>
                  <a:cubicBezTo>
                    <a:pt x="0" y="9"/>
                    <a:pt x="0" y="9"/>
                    <a:pt x="2" y="9"/>
                  </a:cubicBezTo>
                  <a:cubicBezTo>
                    <a:pt x="2" y="9"/>
                    <a:pt x="2" y="10"/>
                    <a:pt x="2" y="11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8" name="Freeform 43">
              <a:extLst>
                <a:ext uri="{FF2B5EF4-FFF2-40B4-BE49-F238E27FC236}">
                  <a16:creationId xmlns:a16="http://schemas.microsoft.com/office/drawing/2014/main" xmlns="" id="{A9FB68BB-D617-4F99-8DC9-AE9AC5FB74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192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9 h 11"/>
                <a:gd name="T12" fmla="*/ 2 w 6"/>
                <a:gd name="T13" fmla="*/ 9 h 11"/>
                <a:gd name="T14" fmla="*/ 3 w 6"/>
                <a:gd name="T15" fmla="*/ 11 h 11"/>
                <a:gd name="T16" fmla="*/ 4 w 6"/>
                <a:gd name="T17" fmla="*/ 9 h 11"/>
                <a:gd name="T18" fmla="*/ 6 w 6"/>
                <a:gd name="T19" fmla="*/ 9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2" y="10"/>
                    <a:pt x="3" y="11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89" name="Freeform 44">
              <a:extLst>
                <a:ext uri="{FF2B5EF4-FFF2-40B4-BE49-F238E27FC236}">
                  <a16:creationId xmlns:a16="http://schemas.microsoft.com/office/drawing/2014/main" xmlns="" id="{BA60D571-87F8-4726-9ED5-A0E4F5B08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0" y="209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8 h 11"/>
                <a:gd name="T12" fmla="*/ 2 w 6"/>
                <a:gd name="T13" fmla="*/ 8 h 11"/>
                <a:gd name="T14" fmla="*/ 3 w 6"/>
                <a:gd name="T15" fmla="*/ 11 h 11"/>
                <a:gd name="T16" fmla="*/ 4 w 6"/>
                <a:gd name="T17" fmla="*/ 8 h 11"/>
                <a:gd name="T18" fmla="*/ 6 w 6"/>
                <a:gd name="T19" fmla="*/ 8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7"/>
                    <a:pt x="0" y="8"/>
                  </a:cubicBezTo>
                  <a:cubicBezTo>
                    <a:pt x="0" y="8"/>
                    <a:pt x="1" y="9"/>
                    <a:pt x="2" y="8"/>
                  </a:cubicBezTo>
                  <a:cubicBezTo>
                    <a:pt x="2" y="8"/>
                    <a:pt x="3" y="9"/>
                    <a:pt x="3" y="11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5" y="9"/>
                    <a:pt x="6" y="8"/>
                    <a:pt x="6" y="8"/>
                  </a:cubicBezTo>
                  <a:cubicBezTo>
                    <a:pt x="3" y="7"/>
                    <a:pt x="3" y="2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xmlns="" id="{330CC5F9-B044-4883-8619-AA485F5198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" y="192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9 h 11"/>
                <a:gd name="T12" fmla="*/ 2 w 6"/>
                <a:gd name="T13" fmla="*/ 9 h 11"/>
                <a:gd name="T14" fmla="*/ 3 w 6"/>
                <a:gd name="T15" fmla="*/ 11 h 11"/>
                <a:gd name="T16" fmla="*/ 4 w 6"/>
                <a:gd name="T17" fmla="*/ 9 h 11"/>
                <a:gd name="T18" fmla="*/ 6 w 6"/>
                <a:gd name="T19" fmla="*/ 9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2" y="10"/>
                    <a:pt x="3" y="11"/>
                  </a:cubicBezTo>
                  <a:cubicBezTo>
                    <a:pt x="3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1" name="Freeform 46">
              <a:extLst>
                <a:ext uri="{FF2B5EF4-FFF2-40B4-BE49-F238E27FC236}">
                  <a16:creationId xmlns:a16="http://schemas.microsoft.com/office/drawing/2014/main" xmlns="" id="{5E08CD1D-EDFF-4412-8E19-29DA1E143B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9" y="209"/>
              <a:ext cx="11" cy="23"/>
            </a:xfrm>
            <a:custGeom>
              <a:avLst/>
              <a:gdLst>
                <a:gd name="T0" fmla="*/ 3 w 5"/>
                <a:gd name="T1" fmla="*/ 2 h 11"/>
                <a:gd name="T2" fmla="*/ 3 w 5"/>
                <a:gd name="T3" fmla="*/ 1 h 11"/>
                <a:gd name="T4" fmla="*/ 2 w 5"/>
                <a:gd name="T5" fmla="*/ 0 h 11"/>
                <a:gd name="T6" fmla="*/ 1 w 5"/>
                <a:gd name="T7" fmla="*/ 1 h 11"/>
                <a:gd name="T8" fmla="*/ 2 w 5"/>
                <a:gd name="T9" fmla="*/ 2 h 11"/>
                <a:gd name="T10" fmla="*/ 0 w 5"/>
                <a:gd name="T11" fmla="*/ 8 h 11"/>
                <a:gd name="T12" fmla="*/ 2 w 5"/>
                <a:gd name="T13" fmla="*/ 8 h 11"/>
                <a:gd name="T14" fmla="*/ 2 w 5"/>
                <a:gd name="T15" fmla="*/ 11 h 11"/>
                <a:gd name="T16" fmla="*/ 3 w 5"/>
                <a:gd name="T17" fmla="*/ 8 h 11"/>
                <a:gd name="T18" fmla="*/ 5 w 5"/>
                <a:gd name="T19" fmla="*/ 8 h 11"/>
                <a:gd name="T20" fmla="*/ 3 w 5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1">
                  <a:moveTo>
                    <a:pt x="3" y="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7"/>
                    <a:pt x="0" y="8"/>
                  </a:cubicBezTo>
                  <a:cubicBezTo>
                    <a:pt x="0" y="8"/>
                    <a:pt x="0" y="9"/>
                    <a:pt x="2" y="8"/>
                  </a:cubicBezTo>
                  <a:cubicBezTo>
                    <a:pt x="2" y="8"/>
                    <a:pt x="2" y="9"/>
                    <a:pt x="2" y="11"/>
                  </a:cubicBezTo>
                  <a:cubicBezTo>
                    <a:pt x="3" y="9"/>
                    <a:pt x="3" y="8"/>
                    <a:pt x="3" y="8"/>
                  </a:cubicBezTo>
                  <a:cubicBezTo>
                    <a:pt x="4" y="9"/>
                    <a:pt x="5" y="8"/>
                    <a:pt x="5" y="8"/>
                  </a:cubicBezTo>
                  <a:cubicBezTo>
                    <a:pt x="3" y="7"/>
                    <a:pt x="3" y="2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2" name="Freeform 47">
              <a:extLst>
                <a:ext uri="{FF2B5EF4-FFF2-40B4-BE49-F238E27FC236}">
                  <a16:creationId xmlns:a16="http://schemas.microsoft.com/office/drawing/2014/main" xmlns="" id="{7E468934-9FE9-4FD7-BFB6-BF0D1AB3D9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" y="192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9 h 11"/>
                <a:gd name="T12" fmla="*/ 2 w 6"/>
                <a:gd name="T13" fmla="*/ 9 h 11"/>
                <a:gd name="T14" fmla="*/ 3 w 6"/>
                <a:gd name="T15" fmla="*/ 11 h 11"/>
                <a:gd name="T16" fmla="*/ 4 w 6"/>
                <a:gd name="T17" fmla="*/ 9 h 11"/>
                <a:gd name="T18" fmla="*/ 6 w 6"/>
                <a:gd name="T19" fmla="*/ 9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2" y="10"/>
                    <a:pt x="3" y="11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3" name="Freeform 48">
              <a:extLst>
                <a:ext uri="{FF2B5EF4-FFF2-40B4-BE49-F238E27FC236}">
                  <a16:creationId xmlns:a16="http://schemas.microsoft.com/office/drawing/2014/main" xmlns="" id="{34F067EF-F2A9-42A0-92AF-B0C734AED6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" y="192"/>
              <a:ext cx="10" cy="23"/>
            </a:xfrm>
            <a:custGeom>
              <a:avLst/>
              <a:gdLst>
                <a:gd name="T0" fmla="*/ 3 w 5"/>
                <a:gd name="T1" fmla="*/ 2 h 11"/>
                <a:gd name="T2" fmla="*/ 4 w 5"/>
                <a:gd name="T3" fmla="*/ 1 h 11"/>
                <a:gd name="T4" fmla="*/ 3 w 5"/>
                <a:gd name="T5" fmla="*/ 0 h 11"/>
                <a:gd name="T6" fmla="*/ 2 w 5"/>
                <a:gd name="T7" fmla="*/ 1 h 11"/>
                <a:gd name="T8" fmla="*/ 2 w 5"/>
                <a:gd name="T9" fmla="*/ 2 h 11"/>
                <a:gd name="T10" fmla="*/ 0 w 5"/>
                <a:gd name="T11" fmla="*/ 9 h 11"/>
                <a:gd name="T12" fmla="*/ 2 w 5"/>
                <a:gd name="T13" fmla="*/ 9 h 11"/>
                <a:gd name="T14" fmla="*/ 3 w 5"/>
                <a:gd name="T15" fmla="*/ 11 h 11"/>
                <a:gd name="T16" fmla="*/ 3 w 5"/>
                <a:gd name="T17" fmla="*/ 9 h 11"/>
                <a:gd name="T18" fmla="*/ 5 w 5"/>
                <a:gd name="T19" fmla="*/ 9 h 11"/>
                <a:gd name="T20" fmla="*/ 3 w 5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2" y="10"/>
                    <a:pt x="3" y="11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4" name="Freeform 49">
              <a:extLst>
                <a:ext uri="{FF2B5EF4-FFF2-40B4-BE49-F238E27FC236}">
                  <a16:creationId xmlns:a16="http://schemas.microsoft.com/office/drawing/2014/main" xmlns="" id="{A46F5A93-F26D-4745-AE5B-46FC970A85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" y="243"/>
              <a:ext cx="13" cy="25"/>
            </a:xfrm>
            <a:custGeom>
              <a:avLst/>
              <a:gdLst>
                <a:gd name="T0" fmla="*/ 3 w 6"/>
                <a:gd name="T1" fmla="*/ 3 h 12"/>
                <a:gd name="T2" fmla="*/ 4 w 6"/>
                <a:gd name="T3" fmla="*/ 2 h 12"/>
                <a:gd name="T4" fmla="*/ 3 w 6"/>
                <a:gd name="T5" fmla="*/ 0 h 12"/>
                <a:gd name="T6" fmla="*/ 2 w 6"/>
                <a:gd name="T7" fmla="*/ 2 h 12"/>
                <a:gd name="T8" fmla="*/ 3 w 6"/>
                <a:gd name="T9" fmla="*/ 3 h 12"/>
                <a:gd name="T10" fmla="*/ 0 w 6"/>
                <a:gd name="T11" fmla="*/ 9 h 12"/>
                <a:gd name="T12" fmla="*/ 2 w 6"/>
                <a:gd name="T13" fmla="*/ 9 h 12"/>
                <a:gd name="T14" fmla="*/ 3 w 6"/>
                <a:gd name="T15" fmla="*/ 12 h 12"/>
                <a:gd name="T16" fmla="*/ 4 w 6"/>
                <a:gd name="T17" fmla="*/ 9 h 12"/>
                <a:gd name="T18" fmla="*/ 6 w 6"/>
                <a:gd name="T19" fmla="*/ 9 h 12"/>
                <a:gd name="T20" fmla="*/ 3 w 6"/>
                <a:gd name="T2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2">
                  <a:moveTo>
                    <a:pt x="3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8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2" y="10"/>
                    <a:pt x="3" y="12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8"/>
                    <a:pt x="3" y="3"/>
                    <a:pt x="3" y="3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5" name="Freeform 50">
              <a:extLst>
                <a:ext uri="{FF2B5EF4-FFF2-40B4-BE49-F238E27FC236}">
                  <a16:creationId xmlns:a16="http://schemas.microsoft.com/office/drawing/2014/main" xmlns="" id="{8CF3F576-B13E-4AA5-B66D-0CF1AB56AA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" y="291"/>
              <a:ext cx="13" cy="24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9 h 11"/>
                <a:gd name="T12" fmla="*/ 2 w 6"/>
                <a:gd name="T13" fmla="*/ 8 h 11"/>
                <a:gd name="T14" fmla="*/ 3 w 6"/>
                <a:gd name="T15" fmla="*/ 11 h 11"/>
                <a:gd name="T16" fmla="*/ 4 w 6"/>
                <a:gd name="T17" fmla="*/ 8 h 11"/>
                <a:gd name="T18" fmla="*/ 6 w 6"/>
                <a:gd name="T19" fmla="*/ 9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8"/>
                  </a:cubicBezTo>
                  <a:cubicBezTo>
                    <a:pt x="2" y="8"/>
                    <a:pt x="2" y="10"/>
                    <a:pt x="3" y="11"/>
                  </a:cubicBezTo>
                  <a:cubicBezTo>
                    <a:pt x="4" y="10"/>
                    <a:pt x="4" y="8"/>
                    <a:pt x="4" y="8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6" name="Freeform 51">
              <a:extLst>
                <a:ext uri="{FF2B5EF4-FFF2-40B4-BE49-F238E27FC236}">
                  <a16:creationId xmlns:a16="http://schemas.microsoft.com/office/drawing/2014/main" xmlns="" id="{6B544B3C-2C32-4AF7-B2E8-F9CA0E6845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" y="268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8 h 11"/>
                <a:gd name="T12" fmla="*/ 2 w 6"/>
                <a:gd name="T13" fmla="*/ 8 h 11"/>
                <a:gd name="T14" fmla="*/ 3 w 6"/>
                <a:gd name="T15" fmla="*/ 11 h 11"/>
                <a:gd name="T16" fmla="*/ 4 w 6"/>
                <a:gd name="T17" fmla="*/ 8 h 11"/>
                <a:gd name="T18" fmla="*/ 6 w 6"/>
                <a:gd name="T19" fmla="*/ 8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7"/>
                    <a:pt x="0" y="8"/>
                  </a:cubicBezTo>
                  <a:cubicBezTo>
                    <a:pt x="0" y="8"/>
                    <a:pt x="1" y="8"/>
                    <a:pt x="2" y="8"/>
                  </a:cubicBezTo>
                  <a:cubicBezTo>
                    <a:pt x="2" y="8"/>
                    <a:pt x="3" y="9"/>
                    <a:pt x="3" y="11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3" y="7"/>
                    <a:pt x="3" y="2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7" name="Freeform 52">
              <a:extLst>
                <a:ext uri="{FF2B5EF4-FFF2-40B4-BE49-F238E27FC236}">
                  <a16:creationId xmlns:a16="http://schemas.microsoft.com/office/drawing/2014/main" xmlns="" id="{7D7DA571-5115-421E-9B6A-1A1E04D2F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" y="268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8 h 11"/>
                <a:gd name="T12" fmla="*/ 2 w 6"/>
                <a:gd name="T13" fmla="*/ 8 h 11"/>
                <a:gd name="T14" fmla="*/ 3 w 6"/>
                <a:gd name="T15" fmla="*/ 11 h 11"/>
                <a:gd name="T16" fmla="*/ 4 w 6"/>
                <a:gd name="T17" fmla="*/ 8 h 11"/>
                <a:gd name="T18" fmla="*/ 6 w 6"/>
                <a:gd name="T19" fmla="*/ 8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7"/>
                    <a:pt x="0" y="8"/>
                  </a:cubicBezTo>
                  <a:cubicBezTo>
                    <a:pt x="0" y="8"/>
                    <a:pt x="1" y="8"/>
                    <a:pt x="2" y="8"/>
                  </a:cubicBezTo>
                  <a:cubicBezTo>
                    <a:pt x="2" y="8"/>
                    <a:pt x="2" y="9"/>
                    <a:pt x="3" y="11"/>
                  </a:cubicBezTo>
                  <a:cubicBezTo>
                    <a:pt x="3" y="9"/>
                    <a:pt x="4" y="8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3" y="7"/>
                    <a:pt x="3" y="2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8" name="Freeform 53">
              <a:extLst>
                <a:ext uri="{FF2B5EF4-FFF2-40B4-BE49-F238E27FC236}">
                  <a16:creationId xmlns:a16="http://schemas.microsoft.com/office/drawing/2014/main" xmlns="" id="{7D64251C-0BC7-483E-AE5F-483414024B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" y="315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9 h 11"/>
                <a:gd name="T12" fmla="*/ 2 w 6"/>
                <a:gd name="T13" fmla="*/ 9 h 11"/>
                <a:gd name="T14" fmla="*/ 3 w 6"/>
                <a:gd name="T15" fmla="*/ 11 h 11"/>
                <a:gd name="T16" fmla="*/ 4 w 6"/>
                <a:gd name="T17" fmla="*/ 9 h 11"/>
                <a:gd name="T18" fmla="*/ 6 w 6"/>
                <a:gd name="T19" fmla="*/ 9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3" y="10"/>
                    <a:pt x="3" y="11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9" name="Freeform 54">
              <a:extLst>
                <a:ext uri="{FF2B5EF4-FFF2-40B4-BE49-F238E27FC236}">
                  <a16:creationId xmlns:a16="http://schemas.microsoft.com/office/drawing/2014/main" xmlns="" id="{9B10A4A7-55C2-4579-BC3E-0C995EA610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" y="315"/>
              <a:ext cx="12" cy="23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9 h 11"/>
                <a:gd name="T12" fmla="*/ 2 w 6"/>
                <a:gd name="T13" fmla="*/ 9 h 11"/>
                <a:gd name="T14" fmla="*/ 3 w 6"/>
                <a:gd name="T15" fmla="*/ 11 h 11"/>
                <a:gd name="T16" fmla="*/ 4 w 6"/>
                <a:gd name="T17" fmla="*/ 9 h 11"/>
                <a:gd name="T18" fmla="*/ 6 w 6"/>
                <a:gd name="T19" fmla="*/ 9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2" y="10"/>
                    <a:pt x="3" y="11"/>
                  </a:cubicBezTo>
                  <a:cubicBezTo>
                    <a:pt x="3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0" name="Freeform 55">
              <a:extLst>
                <a:ext uri="{FF2B5EF4-FFF2-40B4-BE49-F238E27FC236}">
                  <a16:creationId xmlns:a16="http://schemas.microsoft.com/office/drawing/2014/main" xmlns="" id="{B63BD135-1901-4EED-BB85-28349DC968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" y="135"/>
              <a:ext cx="13" cy="25"/>
            </a:xfrm>
            <a:custGeom>
              <a:avLst/>
              <a:gdLst>
                <a:gd name="T0" fmla="*/ 3 w 6"/>
                <a:gd name="T1" fmla="*/ 3 h 12"/>
                <a:gd name="T2" fmla="*/ 4 w 6"/>
                <a:gd name="T3" fmla="*/ 2 h 12"/>
                <a:gd name="T4" fmla="*/ 3 w 6"/>
                <a:gd name="T5" fmla="*/ 0 h 12"/>
                <a:gd name="T6" fmla="*/ 2 w 6"/>
                <a:gd name="T7" fmla="*/ 2 h 12"/>
                <a:gd name="T8" fmla="*/ 3 w 6"/>
                <a:gd name="T9" fmla="*/ 3 h 12"/>
                <a:gd name="T10" fmla="*/ 0 w 6"/>
                <a:gd name="T11" fmla="*/ 9 h 12"/>
                <a:gd name="T12" fmla="*/ 2 w 6"/>
                <a:gd name="T13" fmla="*/ 9 h 12"/>
                <a:gd name="T14" fmla="*/ 3 w 6"/>
                <a:gd name="T15" fmla="*/ 12 h 12"/>
                <a:gd name="T16" fmla="*/ 4 w 6"/>
                <a:gd name="T17" fmla="*/ 9 h 12"/>
                <a:gd name="T18" fmla="*/ 6 w 6"/>
                <a:gd name="T19" fmla="*/ 9 h 12"/>
                <a:gd name="T20" fmla="*/ 3 w 6"/>
                <a:gd name="T2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2">
                  <a:moveTo>
                    <a:pt x="3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8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2" y="10"/>
                    <a:pt x="3" y="12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8"/>
                    <a:pt x="3" y="3"/>
                    <a:pt x="3" y="3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1" name="Freeform 56">
              <a:extLst>
                <a:ext uri="{FF2B5EF4-FFF2-40B4-BE49-F238E27FC236}">
                  <a16:creationId xmlns:a16="http://schemas.microsoft.com/office/drawing/2014/main" xmlns="" id="{B7F92E6F-B2D9-48AF-9E5C-A549930A9F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" y="112"/>
              <a:ext cx="12" cy="23"/>
            </a:xfrm>
            <a:custGeom>
              <a:avLst/>
              <a:gdLst>
                <a:gd name="T0" fmla="*/ 3 w 6"/>
                <a:gd name="T1" fmla="*/ 3 h 11"/>
                <a:gd name="T2" fmla="*/ 4 w 6"/>
                <a:gd name="T3" fmla="*/ 2 h 11"/>
                <a:gd name="T4" fmla="*/ 3 w 6"/>
                <a:gd name="T5" fmla="*/ 0 h 11"/>
                <a:gd name="T6" fmla="*/ 2 w 6"/>
                <a:gd name="T7" fmla="*/ 2 h 11"/>
                <a:gd name="T8" fmla="*/ 3 w 6"/>
                <a:gd name="T9" fmla="*/ 3 h 11"/>
                <a:gd name="T10" fmla="*/ 0 w 6"/>
                <a:gd name="T11" fmla="*/ 9 h 11"/>
                <a:gd name="T12" fmla="*/ 2 w 6"/>
                <a:gd name="T13" fmla="*/ 9 h 11"/>
                <a:gd name="T14" fmla="*/ 3 w 6"/>
                <a:gd name="T15" fmla="*/ 11 h 11"/>
                <a:gd name="T16" fmla="*/ 4 w 6"/>
                <a:gd name="T17" fmla="*/ 9 h 11"/>
                <a:gd name="T18" fmla="*/ 6 w 6"/>
                <a:gd name="T19" fmla="*/ 9 h 11"/>
                <a:gd name="T20" fmla="*/ 3 w 6"/>
                <a:gd name="T2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3" y="10"/>
                    <a:pt x="3" y="11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3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2" name="Freeform 57">
              <a:extLst>
                <a:ext uri="{FF2B5EF4-FFF2-40B4-BE49-F238E27FC236}">
                  <a16:creationId xmlns:a16="http://schemas.microsoft.com/office/drawing/2014/main" xmlns="" id="{B4E65429-5502-4621-9312-2149A3DBF7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" y="112"/>
              <a:ext cx="12" cy="23"/>
            </a:xfrm>
            <a:custGeom>
              <a:avLst/>
              <a:gdLst>
                <a:gd name="T0" fmla="*/ 3 w 6"/>
                <a:gd name="T1" fmla="*/ 3 h 11"/>
                <a:gd name="T2" fmla="*/ 4 w 6"/>
                <a:gd name="T3" fmla="*/ 2 h 11"/>
                <a:gd name="T4" fmla="*/ 3 w 6"/>
                <a:gd name="T5" fmla="*/ 0 h 11"/>
                <a:gd name="T6" fmla="*/ 2 w 6"/>
                <a:gd name="T7" fmla="*/ 2 h 11"/>
                <a:gd name="T8" fmla="*/ 3 w 6"/>
                <a:gd name="T9" fmla="*/ 3 h 11"/>
                <a:gd name="T10" fmla="*/ 0 w 6"/>
                <a:gd name="T11" fmla="*/ 9 h 11"/>
                <a:gd name="T12" fmla="*/ 2 w 6"/>
                <a:gd name="T13" fmla="*/ 9 h 11"/>
                <a:gd name="T14" fmla="*/ 3 w 6"/>
                <a:gd name="T15" fmla="*/ 11 h 11"/>
                <a:gd name="T16" fmla="*/ 4 w 6"/>
                <a:gd name="T17" fmla="*/ 9 h 11"/>
                <a:gd name="T18" fmla="*/ 6 w 6"/>
                <a:gd name="T19" fmla="*/ 9 h 11"/>
                <a:gd name="T20" fmla="*/ 3 w 6"/>
                <a:gd name="T2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7"/>
                    <a:pt x="0" y="9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9"/>
                    <a:pt x="2" y="10"/>
                    <a:pt x="3" y="11"/>
                  </a:cubicBezTo>
                  <a:cubicBezTo>
                    <a:pt x="3" y="10"/>
                    <a:pt x="4" y="9"/>
                    <a:pt x="4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3" y="7"/>
                    <a:pt x="3" y="3"/>
                    <a:pt x="3" y="3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3" name="Freeform 58">
              <a:extLst>
                <a:ext uri="{FF2B5EF4-FFF2-40B4-BE49-F238E27FC236}">
                  <a16:creationId xmlns:a16="http://schemas.microsoft.com/office/drawing/2014/main" xmlns="" id="{4F0DA332-AA28-4727-9EAB-46DA477CA4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" y="160"/>
              <a:ext cx="12" cy="24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8 h 11"/>
                <a:gd name="T12" fmla="*/ 2 w 6"/>
                <a:gd name="T13" fmla="*/ 8 h 11"/>
                <a:gd name="T14" fmla="*/ 3 w 6"/>
                <a:gd name="T15" fmla="*/ 11 h 11"/>
                <a:gd name="T16" fmla="*/ 4 w 6"/>
                <a:gd name="T17" fmla="*/ 8 h 11"/>
                <a:gd name="T18" fmla="*/ 6 w 6"/>
                <a:gd name="T19" fmla="*/ 8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7"/>
                    <a:pt x="0" y="8"/>
                  </a:cubicBezTo>
                  <a:cubicBezTo>
                    <a:pt x="0" y="8"/>
                    <a:pt x="1" y="9"/>
                    <a:pt x="2" y="8"/>
                  </a:cubicBezTo>
                  <a:cubicBezTo>
                    <a:pt x="2" y="8"/>
                    <a:pt x="3" y="9"/>
                    <a:pt x="3" y="11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5" y="9"/>
                    <a:pt x="6" y="8"/>
                    <a:pt x="6" y="8"/>
                  </a:cubicBezTo>
                  <a:cubicBezTo>
                    <a:pt x="3" y="7"/>
                    <a:pt x="3" y="2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4" name="Freeform 59">
              <a:extLst>
                <a:ext uri="{FF2B5EF4-FFF2-40B4-BE49-F238E27FC236}">
                  <a16:creationId xmlns:a16="http://schemas.microsoft.com/office/drawing/2014/main" xmlns="" id="{0FCD2F09-7D46-489A-920C-34F4A9C914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" y="160"/>
              <a:ext cx="12" cy="24"/>
            </a:xfrm>
            <a:custGeom>
              <a:avLst/>
              <a:gdLst>
                <a:gd name="T0" fmla="*/ 3 w 6"/>
                <a:gd name="T1" fmla="*/ 2 h 11"/>
                <a:gd name="T2" fmla="*/ 4 w 6"/>
                <a:gd name="T3" fmla="*/ 1 h 11"/>
                <a:gd name="T4" fmla="*/ 3 w 6"/>
                <a:gd name="T5" fmla="*/ 0 h 11"/>
                <a:gd name="T6" fmla="*/ 2 w 6"/>
                <a:gd name="T7" fmla="*/ 1 h 11"/>
                <a:gd name="T8" fmla="*/ 3 w 6"/>
                <a:gd name="T9" fmla="*/ 2 h 11"/>
                <a:gd name="T10" fmla="*/ 0 w 6"/>
                <a:gd name="T11" fmla="*/ 8 h 11"/>
                <a:gd name="T12" fmla="*/ 2 w 6"/>
                <a:gd name="T13" fmla="*/ 8 h 11"/>
                <a:gd name="T14" fmla="*/ 3 w 6"/>
                <a:gd name="T15" fmla="*/ 11 h 11"/>
                <a:gd name="T16" fmla="*/ 4 w 6"/>
                <a:gd name="T17" fmla="*/ 8 h 11"/>
                <a:gd name="T18" fmla="*/ 6 w 6"/>
                <a:gd name="T19" fmla="*/ 8 h 11"/>
                <a:gd name="T20" fmla="*/ 3 w 6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">
                  <a:moveTo>
                    <a:pt x="3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7"/>
                    <a:pt x="0" y="8"/>
                  </a:cubicBezTo>
                  <a:cubicBezTo>
                    <a:pt x="0" y="8"/>
                    <a:pt x="1" y="9"/>
                    <a:pt x="2" y="8"/>
                  </a:cubicBezTo>
                  <a:cubicBezTo>
                    <a:pt x="2" y="8"/>
                    <a:pt x="2" y="9"/>
                    <a:pt x="3" y="11"/>
                  </a:cubicBezTo>
                  <a:cubicBezTo>
                    <a:pt x="3" y="9"/>
                    <a:pt x="4" y="8"/>
                    <a:pt x="4" y="8"/>
                  </a:cubicBezTo>
                  <a:cubicBezTo>
                    <a:pt x="5" y="9"/>
                    <a:pt x="6" y="8"/>
                    <a:pt x="6" y="8"/>
                  </a:cubicBezTo>
                  <a:cubicBezTo>
                    <a:pt x="3" y="7"/>
                    <a:pt x="3" y="2"/>
                    <a:pt x="3" y="2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5" name="Freeform 60">
              <a:extLst>
                <a:ext uri="{FF2B5EF4-FFF2-40B4-BE49-F238E27FC236}">
                  <a16:creationId xmlns:a16="http://schemas.microsoft.com/office/drawing/2014/main" xmlns="" id="{6BA2CC25-FB8D-4205-AC8A-855583739A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" y="105"/>
              <a:ext cx="75" cy="77"/>
            </a:xfrm>
            <a:custGeom>
              <a:avLst/>
              <a:gdLst>
                <a:gd name="T0" fmla="*/ 32 w 36"/>
                <a:gd name="T1" fmla="*/ 23 h 36"/>
                <a:gd name="T2" fmla="*/ 35 w 36"/>
                <a:gd name="T3" fmla="*/ 22 h 36"/>
                <a:gd name="T4" fmla="*/ 35 w 36"/>
                <a:gd name="T5" fmla="*/ 29 h 36"/>
                <a:gd name="T6" fmla="*/ 35 w 36"/>
                <a:gd name="T7" fmla="*/ 34 h 36"/>
                <a:gd name="T8" fmla="*/ 34 w 36"/>
                <a:gd name="T9" fmla="*/ 35 h 36"/>
                <a:gd name="T10" fmla="*/ 29 w 36"/>
                <a:gd name="T11" fmla="*/ 36 h 36"/>
                <a:gd name="T12" fmla="*/ 27 w 36"/>
                <a:gd name="T13" fmla="*/ 32 h 36"/>
                <a:gd name="T14" fmla="*/ 27 w 36"/>
                <a:gd name="T15" fmla="*/ 31 h 36"/>
                <a:gd name="T16" fmla="*/ 30 w 36"/>
                <a:gd name="T17" fmla="*/ 29 h 36"/>
                <a:gd name="T18" fmla="*/ 27 w 36"/>
                <a:gd name="T19" fmla="*/ 25 h 36"/>
                <a:gd name="T20" fmla="*/ 27 w 36"/>
                <a:gd name="T21" fmla="*/ 26 h 36"/>
                <a:gd name="T22" fmla="*/ 27 w 36"/>
                <a:gd name="T23" fmla="*/ 27 h 36"/>
                <a:gd name="T24" fmla="*/ 24 w 36"/>
                <a:gd name="T25" fmla="*/ 33 h 36"/>
                <a:gd name="T26" fmla="*/ 21 w 36"/>
                <a:gd name="T27" fmla="*/ 35 h 36"/>
                <a:gd name="T28" fmla="*/ 19 w 36"/>
                <a:gd name="T29" fmla="*/ 35 h 36"/>
                <a:gd name="T30" fmla="*/ 15 w 36"/>
                <a:gd name="T31" fmla="*/ 35 h 36"/>
                <a:gd name="T32" fmla="*/ 15 w 36"/>
                <a:gd name="T33" fmla="*/ 32 h 36"/>
                <a:gd name="T34" fmla="*/ 15 w 36"/>
                <a:gd name="T35" fmla="*/ 30 h 36"/>
                <a:gd name="T36" fmla="*/ 21 w 36"/>
                <a:gd name="T37" fmla="*/ 30 h 36"/>
                <a:gd name="T38" fmla="*/ 20 w 36"/>
                <a:gd name="T39" fmla="*/ 22 h 36"/>
                <a:gd name="T40" fmla="*/ 18 w 36"/>
                <a:gd name="T41" fmla="*/ 22 h 36"/>
                <a:gd name="T42" fmla="*/ 18 w 36"/>
                <a:gd name="T43" fmla="*/ 23 h 36"/>
                <a:gd name="T44" fmla="*/ 15 w 36"/>
                <a:gd name="T45" fmla="*/ 26 h 36"/>
                <a:gd name="T46" fmla="*/ 13 w 36"/>
                <a:gd name="T47" fmla="*/ 29 h 36"/>
                <a:gd name="T48" fmla="*/ 9 w 36"/>
                <a:gd name="T49" fmla="*/ 34 h 36"/>
                <a:gd name="T50" fmla="*/ 7 w 36"/>
                <a:gd name="T51" fmla="*/ 34 h 36"/>
                <a:gd name="T52" fmla="*/ 2 w 36"/>
                <a:gd name="T53" fmla="*/ 36 h 36"/>
                <a:gd name="T54" fmla="*/ 3 w 36"/>
                <a:gd name="T55" fmla="*/ 32 h 36"/>
                <a:gd name="T56" fmla="*/ 2 w 36"/>
                <a:gd name="T57" fmla="*/ 29 h 36"/>
                <a:gd name="T58" fmla="*/ 7 w 36"/>
                <a:gd name="T59" fmla="*/ 28 h 36"/>
                <a:gd name="T60" fmla="*/ 9 w 36"/>
                <a:gd name="T61" fmla="*/ 22 h 36"/>
                <a:gd name="T62" fmla="*/ 7 w 36"/>
                <a:gd name="T63" fmla="*/ 25 h 36"/>
                <a:gd name="T64" fmla="*/ 2 w 36"/>
                <a:gd name="T65" fmla="*/ 17 h 36"/>
                <a:gd name="T66" fmla="*/ 1 w 36"/>
                <a:gd name="T67" fmla="*/ 11 h 36"/>
                <a:gd name="T68" fmla="*/ 1 w 36"/>
                <a:gd name="T69" fmla="*/ 8 h 36"/>
                <a:gd name="T70" fmla="*/ 2 w 36"/>
                <a:gd name="T71" fmla="*/ 4 h 36"/>
                <a:gd name="T72" fmla="*/ 1 w 36"/>
                <a:gd name="T73" fmla="*/ 1 h 36"/>
                <a:gd name="T74" fmla="*/ 8 w 36"/>
                <a:gd name="T75" fmla="*/ 10 h 36"/>
                <a:gd name="T76" fmla="*/ 7 w 36"/>
                <a:gd name="T77" fmla="*/ 17 h 36"/>
                <a:gd name="T78" fmla="*/ 10 w 36"/>
                <a:gd name="T79" fmla="*/ 14 h 36"/>
                <a:gd name="T80" fmla="*/ 10 w 36"/>
                <a:gd name="T81" fmla="*/ 10 h 36"/>
                <a:gd name="T82" fmla="*/ 9 w 36"/>
                <a:gd name="T83" fmla="*/ 4 h 36"/>
                <a:gd name="T84" fmla="*/ 11 w 36"/>
                <a:gd name="T85" fmla="*/ 1 h 36"/>
                <a:gd name="T86" fmla="*/ 13 w 36"/>
                <a:gd name="T87" fmla="*/ 1 h 36"/>
                <a:gd name="T88" fmla="*/ 14 w 36"/>
                <a:gd name="T89" fmla="*/ 0 h 36"/>
                <a:gd name="T90" fmla="*/ 16 w 36"/>
                <a:gd name="T91" fmla="*/ 2 h 36"/>
                <a:gd name="T92" fmla="*/ 17 w 36"/>
                <a:gd name="T93" fmla="*/ 1 h 36"/>
                <a:gd name="T94" fmla="*/ 18 w 36"/>
                <a:gd name="T95" fmla="*/ 4 h 36"/>
                <a:gd name="T96" fmla="*/ 18 w 36"/>
                <a:gd name="T97" fmla="*/ 10 h 36"/>
                <a:gd name="T98" fmla="*/ 31 w 36"/>
                <a:gd name="T99" fmla="*/ 16 h 36"/>
                <a:gd name="T100" fmla="*/ 20 w 36"/>
                <a:gd name="T101" fmla="*/ 6 h 36"/>
                <a:gd name="T102" fmla="*/ 31 w 36"/>
                <a:gd name="T103" fmla="*/ 2 h 36"/>
                <a:gd name="T104" fmla="*/ 35 w 36"/>
                <a:gd name="T105" fmla="*/ 4 h 36"/>
                <a:gd name="T106" fmla="*/ 24 w 36"/>
                <a:gd name="T107" fmla="*/ 5 h 36"/>
                <a:gd name="T108" fmla="*/ 31 w 36"/>
                <a:gd name="T109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" h="36">
                  <a:moveTo>
                    <a:pt x="30" y="19"/>
                  </a:moveTo>
                  <a:cubicBezTo>
                    <a:pt x="30" y="19"/>
                    <a:pt x="30" y="19"/>
                    <a:pt x="30" y="19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2"/>
                    <a:pt x="32" y="23"/>
                    <a:pt x="32" y="23"/>
                  </a:cubicBezTo>
                  <a:cubicBezTo>
                    <a:pt x="33" y="23"/>
                    <a:pt x="33" y="23"/>
                    <a:pt x="34" y="22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5" y="21"/>
                    <a:pt x="35" y="22"/>
                    <a:pt x="35" y="22"/>
                  </a:cubicBezTo>
                  <a:cubicBezTo>
                    <a:pt x="35" y="23"/>
                    <a:pt x="35" y="23"/>
                    <a:pt x="35" y="24"/>
                  </a:cubicBezTo>
                  <a:cubicBezTo>
                    <a:pt x="35" y="25"/>
                    <a:pt x="35" y="25"/>
                    <a:pt x="35" y="26"/>
                  </a:cubicBezTo>
                  <a:cubicBezTo>
                    <a:pt x="35" y="26"/>
                    <a:pt x="35" y="26"/>
                    <a:pt x="35" y="27"/>
                  </a:cubicBezTo>
                  <a:cubicBezTo>
                    <a:pt x="35" y="27"/>
                    <a:pt x="35" y="28"/>
                    <a:pt x="35" y="29"/>
                  </a:cubicBezTo>
                  <a:cubicBezTo>
                    <a:pt x="35" y="30"/>
                    <a:pt x="35" y="30"/>
                    <a:pt x="35" y="31"/>
                  </a:cubicBezTo>
                  <a:cubicBezTo>
                    <a:pt x="35" y="31"/>
                    <a:pt x="35" y="32"/>
                    <a:pt x="35" y="32"/>
                  </a:cubicBezTo>
                  <a:cubicBezTo>
                    <a:pt x="35" y="32"/>
                    <a:pt x="35" y="33"/>
                    <a:pt x="35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5"/>
                    <a:pt x="33" y="35"/>
                    <a:pt x="32" y="34"/>
                  </a:cubicBezTo>
                  <a:cubicBezTo>
                    <a:pt x="32" y="35"/>
                    <a:pt x="32" y="35"/>
                    <a:pt x="30" y="35"/>
                  </a:cubicBezTo>
                  <a:cubicBezTo>
                    <a:pt x="29" y="35"/>
                    <a:pt x="29" y="36"/>
                    <a:pt x="29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8" y="36"/>
                    <a:pt x="28" y="35"/>
                    <a:pt x="28" y="34"/>
                  </a:cubicBezTo>
                  <a:cubicBezTo>
                    <a:pt x="28" y="34"/>
                    <a:pt x="28" y="33"/>
                    <a:pt x="28" y="33"/>
                  </a:cubicBezTo>
                  <a:cubicBezTo>
                    <a:pt x="28" y="32"/>
                    <a:pt x="27" y="32"/>
                    <a:pt x="27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1"/>
                    <a:pt x="27" y="31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30"/>
                    <a:pt x="27" y="30"/>
                    <a:pt x="28" y="29"/>
                  </a:cubicBezTo>
                  <a:cubicBezTo>
                    <a:pt x="28" y="29"/>
                    <a:pt x="28" y="29"/>
                    <a:pt x="29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7"/>
                    <a:pt x="31" y="27"/>
                    <a:pt x="30" y="27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6"/>
                    <a:pt x="28" y="26"/>
                    <a:pt x="27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5" y="25"/>
                    <a:pt x="25" y="25"/>
                  </a:cubicBezTo>
                  <a:cubicBezTo>
                    <a:pt x="25" y="26"/>
                    <a:pt x="26" y="26"/>
                    <a:pt x="26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28"/>
                    <a:pt x="27" y="28"/>
                    <a:pt x="26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1"/>
                    <a:pt x="25" y="32"/>
                    <a:pt x="24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3" y="33"/>
                    <a:pt x="23" y="34"/>
                    <a:pt x="23" y="34"/>
                  </a:cubicBezTo>
                  <a:cubicBezTo>
                    <a:pt x="22" y="34"/>
                    <a:pt x="22" y="35"/>
                    <a:pt x="22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0" y="36"/>
                    <a:pt x="20" y="36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5"/>
                    <a:pt x="15" y="35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4"/>
                    <a:pt x="15" y="33"/>
                    <a:pt x="15" y="32"/>
                  </a:cubicBezTo>
                  <a:cubicBezTo>
                    <a:pt x="16" y="32"/>
                    <a:pt x="16" y="31"/>
                    <a:pt x="16" y="31"/>
                  </a:cubicBezTo>
                  <a:cubicBezTo>
                    <a:pt x="16" y="31"/>
                    <a:pt x="16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29"/>
                    <a:pt x="17" y="28"/>
                    <a:pt x="17" y="28"/>
                  </a:cubicBezTo>
                  <a:cubicBezTo>
                    <a:pt x="18" y="28"/>
                    <a:pt x="19" y="29"/>
                    <a:pt x="19" y="29"/>
                  </a:cubicBezTo>
                  <a:cubicBezTo>
                    <a:pt x="20" y="30"/>
                    <a:pt x="20" y="30"/>
                    <a:pt x="21" y="30"/>
                  </a:cubicBezTo>
                  <a:cubicBezTo>
                    <a:pt x="22" y="30"/>
                    <a:pt x="22" y="29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0" y="23"/>
                    <a:pt x="20" y="23"/>
                    <a:pt x="20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1"/>
                    <a:pt x="21" y="21"/>
                    <a:pt x="20" y="21"/>
                  </a:cubicBezTo>
                  <a:cubicBezTo>
                    <a:pt x="20" y="21"/>
                    <a:pt x="19" y="22"/>
                    <a:pt x="18" y="22"/>
                  </a:cubicBezTo>
                  <a:cubicBezTo>
                    <a:pt x="17" y="22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4"/>
                    <a:pt x="18" y="24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7"/>
                    <a:pt x="15" y="27"/>
                  </a:cubicBezTo>
                  <a:cubicBezTo>
                    <a:pt x="15" y="27"/>
                    <a:pt x="14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2" y="30"/>
                    <a:pt x="12" y="30"/>
                  </a:cubicBezTo>
                  <a:cubicBezTo>
                    <a:pt x="12" y="31"/>
                    <a:pt x="12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2"/>
                    <a:pt x="10" y="33"/>
                    <a:pt x="9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3" y="35"/>
                    <a:pt x="3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3"/>
                    <a:pt x="3" y="33"/>
                    <a:pt x="3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0"/>
                  </a:cubicBezTo>
                  <a:cubicBezTo>
                    <a:pt x="4" y="30"/>
                    <a:pt x="3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7"/>
                    <a:pt x="4" y="27"/>
                    <a:pt x="4" y="27"/>
                  </a:cubicBezTo>
                  <a:cubicBezTo>
                    <a:pt x="5" y="27"/>
                    <a:pt x="5" y="27"/>
                    <a:pt x="6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8" y="28"/>
                    <a:pt x="9" y="27"/>
                    <a:pt x="10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11" y="23"/>
                    <a:pt x="10" y="22"/>
                    <a:pt x="9" y="22"/>
                  </a:cubicBezTo>
                  <a:cubicBezTo>
                    <a:pt x="9" y="22"/>
                    <a:pt x="8" y="23"/>
                    <a:pt x="8" y="23"/>
                  </a:cubicBezTo>
                  <a:cubicBezTo>
                    <a:pt x="8" y="23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6" y="25"/>
                    <a:pt x="5" y="23"/>
                  </a:cubicBezTo>
                  <a:cubicBezTo>
                    <a:pt x="4" y="22"/>
                    <a:pt x="4" y="21"/>
                    <a:pt x="4" y="20"/>
                  </a:cubicBezTo>
                  <a:cubicBezTo>
                    <a:pt x="3" y="18"/>
                    <a:pt x="2" y="18"/>
                    <a:pt x="2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1" y="15"/>
                    <a:pt x="1" y="14"/>
                  </a:cubicBezTo>
                  <a:cubicBezTo>
                    <a:pt x="1" y="13"/>
                    <a:pt x="1" y="13"/>
                    <a:pt x="2" y="13"/>
                  </a:cubicBezTo>
                  <a:cubicBezTo>
                    <a:pt x="1" y="12"/>
                    <a:pt x="1" y="12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0" y="10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2" y="2"/>
                    <a:pt x="3" y="3"/>
                  </a:cubicBezTo>
                  <a:cubicBezTo>
                    <a:pt x="5" y="4"/>
                    <a:pt x="6" y="5"/>
                    <a:pt x="6" y="7"/>
                  </a:cubicBezTo>
                  <a:cubicBezTo>
                    <a:pt x="6" y="7"/>
                    <a:pt x="6" y="7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cubicBezTo>
                    <a:pt x="8" y="11"/>
                    <a:pt x="7" y="12"/>
                    <a:pt x="7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6" y="14"/>
                    <a:pt x="6" y="15"/>
                  </a:cubicBezTo>
                  <a:cubicBezTo>
                    <a:pt x="6" y="15"/>
                    <a:pt x="6" y="16"/>
                    <a:pt x="7" y="17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9" y="18"/>
                    <a:pt x="10" y="1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8"/>
                    <a:pt x="7" y="6"/>
                    <a:pt x="7" y="6"/>
                  </a:cubicBezTo>
                  <a:cubicBezTo>
                    <a:pt x="7" y="5"/>
                    <a:pt x="8" y="4"/>
                    <a:pt x="9" y="4"/>
                  </a:cubicBezTo>
                  <a:cubicBezTo>
                    <a:pt x="9" y="4"/>
                    <a:pt x="9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2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20" y="5"/>
                    <a:pt x="20" y="6"/>
                  </a:cubicBezTo>
                  <a:cubicBezTo>
                    <a:pt x="20" y="7"/>
                    <a:pt x="19" y="8"/>
                    <a:pt x="18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3"/>
                    <a:pt x="19" y="14"/>
                    <a:pt x="23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4"/>
                    <a:pt x="27" y="15"/>
                    <a:pt x="29" y="15"/>
                  </a:cubicBezTo>
                  <a:cubicBezTo>
                    <a:pt x="30" y="16"/>
                    <a:pt x="31" y="16"/>
                    <a:pt x="31" y="16"/>
                  </a:cubicBezTo>
                  <a:cubicBezTo>
                    <a:pt x="31" y="16"/>
                    <a:pt x="32" y="16"/>
                    <a:pt x="32" y="16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1" y="14"/>
                    <a:pt x="28" y="14"/>
                  </a:cubicBezTo>
                  <a:cubicBezTo>
                    <a:pt x="23" y="12"/>
                    <a:pt x="20" y="10"/>
                    <a:pt x="20" y="6"/>
                  </a:cubicBezTo>
                  <a:cubicBezTo>
                    <a:pt x="20" y="3"/>
                    <a:pt x="23" y="1"/>
                    <a:pt x="26" y="1"/>
                  </a:cubicBezTo>
                  <a:cubicBezTo>
                    <a:pt x="27" y="1"/>
                    <a:pt x="28" y="1"/>
                    <a:pt x="29" y="1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2"/>
                    <a:pt x="32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3" y="1"/>
                    <a:pt x="34" y="2"/>
                  </a:cubicBezTo>
                  <a:cubicBezTo>
                    <a:pt x="35" y="2"/>
                    <a:pt x="35" y="3"/>
                    <a:pt x="35" y="4"/>
                  </a:cubicBezTo>
                  <a:cubicBezTo>
                    <a:pt x="35" y="5"/>
                    <a:pt x="35" y="5"/>
                    <a:pt x="34" y="6"/>
                  </a:cubicBezTo>
                  <a:cubicBezTo>
                    <a:pt x="33" y="7"/>
                    <a:pt x="32" y="7"/>
                    <a:pt x="31" y="7"/>
                  </a:cubicBezTo>
                  <a:cubicBezTo>
                    <a:pt x="30" y="7"/>
                    <a:pt x="28" y="7"/>
                    <a:pt x="26" y="5"/>
                  </a:cubicBezTo>
                  <a:cubicBezTo>
                    <a:pt x="25" y="5"/>
                    <a:pt x="25" y="5"/>
                    <a:pt x="24" y="5"/>
                  </a:cubicBezTo>
                  <a:cubicBezTo>
                    <a:pt x="24" y="5"/>
                    <a:pt x="23" y="5"/>
                    <a:pt x="23" y="6"/>
                  </a:cubicBezTo>
                  <a:cubicBezTo>
                    <a:pt x="23" y="6"/>
                    <a:pt x="24" y="7"/>
                    <a:pt x="25" y="7"/>
                  </a:cubicBezTo>
                  <a:cubicBezTo>
                    <a:pt x="26" y="7"/>
                    <a:pt x="27" y="8"/>
                    <a:pt x="27" y="8"/>
                  </a:cubicBezTo>
                  <a:cubicBezTo>
                    <a:pt x="29" y="9"/>
                    <a:pt x="30" y="9"/>
                    <a:pt x="31" y="10"/>
                  </a:cubicBezTo>
                  <a:cubicBezTo>
                    <a:pt x="34" y="11"/>
                    <a:pt x="36" y="13"/>
                    <a:pt x="36" y="15"/>
                  </a:cubicBezTo>
                  <a:cubicBezTo>
                    <a:pt x="36" y="17"/>
                    <a:pt x="34" y="19"/>
                    <a:pt x="32" y="19"/>
                  </a:cubicBezTo>
                  <a:cubicBezTo>
                    <a:pt x="31" y="19"/>
                    <a:pt x="31" y="19"/>
                    <a:pt x="30" y="19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6" name="Freeform 61">
              <a:extLst>
                <a:ext uri="{FF2B5EF4-FFF2-40B4-BE49-F238E27FC236}">
                  <a16:creationId xmlns:a16="http://schemas.microsoft.com/office/drawing/2014/main" xmlns="" id="{D4B0FB78-7479-41AD-9720-2820C13009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" y="108"/>
              <a:ext cx="64" cy="69"/>
            </a:xfrm>
            <a:custGeom>
              <a:avLst/>
              <a:gdLst>
                <a:gd name="T0" fmla="*/ 31 w 31"/>
                <a:gd name="T1" fmla="*/ 31 h 33"/>
                <a:gd name="T2" fmla="*/ 30 w 31"/>
                <a:gd name="T3" fmla="*/ 28 h 33"/>
                <a:gd name="T4" fmla="*/ 30 w 31"/>
                <a:gd name="T5" fmla="*/ 26 h 33"/>
                <a:gd name="T6" fmla="*/ 31 w 31"/>
                <a:gd name="T7" fmla="*/ 25 h 33"/>
                <a:gd name="T8" fmla="*/ 30 w 31"/>
                <a:gd name="T9" fmla="*/ 23 h 33"/>
                <a:gd name="T10" fmla="*/ 26 w 31"/>
                <a:gd name="T11" fmla="*/ 18 h 33"/>
                <a:gd name="T12" fmla="*/ 23 w 31"/>
                <a:gd name="T13" fmla="*/ 16 h 33"/>
                <a:gd name="T14" fmla="*/ 30 w 31"/>
                <a:gd name="T15" fmla="*/ 11 h 33"/>
                <a:gd name="T16" fmla="*/ 28 w 31"/>
                <a:gd name="T17" fmla="*/ 11 h 33"/>
                <a:gd name="T18" fmla="*/ 25 w 31"/>
                <a:gd name="T19" fmla="*/ 10 h 33"/>
                <a:gd name="T20" fmla="*/ 24 w 31"/>
                <a:gd name="T21" fmla="*/ 9 h 33"/>
                <a:gd name="T22" fmla="*/ 21 w 31"/>
                <a:gd name="T23" fmla="*/ 7 h 33"/>
                <a:gd name="T24" fmla="*/ 22 w 31"/>
                <a:gd name="T25" fmla="*/ 3 h 33"/>
                <a:gd name="T26" fmla="*/ 29 w 31"/>
                <a:gd name="T27" fmla="*/ 5 h 33"/>
                <a:gd name="T28" fmla="*/ 27 w 31"/>
                <a:gd name="T29" fmla="*/ 4 h 33"/>
                <a:gd name="T30" fmla="*/ 25 w 31"/>
                <a:gd name="T31" fmla="*/ 2 h 33"/>
                <a:gd name="T32" fmla="*/ 30 w 31"/>
                <a:gd name="T33" fmla="*/ 1 h 33"/>
                <a:gd name="T34" fmla="*/ 29 w 31"/>
                <a:gd name="T35" fmla="*/ 2 h 33"/>
                <a:gd name="T36" fmla="*/ 25 w 31"/>
                <a:gd name="T37" fmla="*/ 11 h 33"/>
                <a:gd name="T38" fmla="*/ 21 w 31"/>
                <a:gd name="T39" fmla="*/ 14 h 33"/>
                <a:gd name="T40" fmla="*/ 12 w 31"/>
                <a:gd name="T41" fmla="*/ 17 h 33"/>
                <a:gd name="T42" fmla="*/ 9 w 31"/>
                <a:gd name="T43" fmla="*/ 17 h 33"/>
                <a:gd name="T44" fmla="*/ 9 w 31"/>
                <a:gd name="T45" fmla="*/ 14 h 33"/>
                <a:gd name="T46" fmla="*/ 11 w 31"/>
                <a:gd name="T47" fmla="*/ 15 h 33"/>
                <a:gd name="T48" fmla="*/ 13 w 31"/>
                <a:gd name="T49" fmla="*/ 16 h 33"/>
                <a:gd name="T50" fmla="*/ 13 w 31"/>
                <a:gd name="T51" fmla="*/ 14 h 33"/>
                <a:gd name="T52" fmla="*/ 15 w 31"/>
                <a:gd name="T53" fmla="*/ 14 h 33"/>
                <a:gd name="T54" fmla="*/ 13 w 31"/>
                <a:gd name="T55" fmla="*/ 12 h 33"/>
                <a:gd name="T56" fmla="*/ 14 w 31"/>
                <a:gd name="T57" fmla="*/ 5 h 33"/>
                <a:gd name="T58" fmla="*/ 16 w 31"/>
                <a:gd name="T59" fmla="*/ 6 h 33"/>
                <a:gd name="T60" fmla="*/ 14 w 31"/>
                <a:gd name="T61" fmla="*/ 3 h 33"/>
                <a:gd name="T62" fmla="*/ 14 w 31"/>
                <a:gd name="T63" fmla="*/ 1 h 33"/>
                <a:gd name="T64" fmla="*/ 12 w 31"/>
                <a:gd name="T65" fmla="*/ 2 h 33"/>
                <a:gd name="T66" fmla="*/ 10 w 31"/>
                <a:gd name="T67" fmla="*/ 2 h 33"/>
                <a:gd name="T68" fmla="*/ 9 w 31"/>
                <a:gd name="T69" fmla="*/ 3 h 33"/>
                <a:gd name="T70" fmla="*/ 8 w 31"/>
                <a:gd name="T71" fmla="*/ 2 h 33"/>
                <a:gd name="T72" fmla="*/ 7 w 31"/>
                <a:gd name="T73" fmla="*/ 4 h 33"/>
                <a:gd name="T74" fmla="*/ 6 w 31"/>
                <a:gd name="T75" fmla="*/ 7 h 33"/>
                <a:gd name="T76" fmla="*/ 7 w 31"/>
                <a:gd name="T77" fmla="*/ 5 h 33"/>
                <a:gd name="T78" fmla="*/ 9 w 31"/>
                <a:gd name="T79" fmla="*/ 11 h 33"/>
                <a:gd name="T80" fmla="*/ 8 w 31"/>
                <a:gd name="T81" fmla="*/ 12 h 33"/>
                <a:gd name="T82" fmla="*/ 2 w 31"/>
                <a:gd name="T83" fmla="*/ 30 h 33"/>
                <a:gd name="T84" fmla="*/ 3 w 31"/>
                <a:gd name="T85" fmla="*/ 31 h 33"/>
                <a:gd name="T86" fmla="*/ 5 w 31"/>
                <a:gd name="T87" fmla="*/ 30 h 33"/>
                <a:gd name="T88" fmla="*/ 7 w 31"/>
                <a:gd name="T89" fmla="*/ 31 h 33"/>
                <a:gd name="T90" fmla="*/ 7 w 31"/>
                <a:gd name="T91" fmla="*/ 28 h 33"/>
                <a:gd name="T92" fmla="*/ 9 w 31"/>
                <a:gd name="T93" fmla="*/ 26 h 33"/>
                <a:gd name="T94" fmla="*/ 10 w 31"/>
                <a:gd name="T95" fmla="*/ 26 h 33"/>
                <a:gd name="T96" fmla="*/ 12 w 31"/>
                <a:gd name="T97" fmla="*/ 23 h 33"/>
                <a:gd name="T98" fmla="*/ 13 w 31"/>
                <a:gd name="T99" fmla="*/ 22 h 33"/>
                <a:gd name="T100" fmla="*/ 14 w 31"/>
                <a:gd name="T101" fmla="*/ 19 h 33"/>
                <a:gd name="T102" fmla="*/ 16 w 31"/>
                <a:gd name="T103" fmla="*/ 19 h 33"/>
                <a:gd name="T104" fmla="*/ 20 w 31"/>
                <a:gd name="T105" fmla="*/ 18 h 33"/>
                <a:gd name="T106" fmla="*/ 20 w 31"/>
                <a:gd name="T107" fmla="*/ 18 h 33"/>
                <a:gd name="T108" fmla="*/ 26 w 31"/>
                <a:gd name="T109" fmla="*/ 33 h 33"/>
                <a:gd name="T110" fmla="*/ 28 w 31"/>
                <a:gd name="T111" fmla="*/ 32 h 33"/>
                <a:gd name="T112" fmla="*/ 29 w 31"/>
                <a:gd name="T113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" h="33">
                  <a:moveTo>
                    <a:pt x="31" y="33"/>
                  </a:moveTo>
                  <a:cubicBezTo>
                    <a:pt x="31" y="32"/>
                    <a:pt x="31" y="32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0" y="29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1" y="28"/>
                    <a:pt x="31" y="27"/>
                  </a:cubicBezTo>
                  <a:cubicBezTo>
                    <a:pt x="31" y="27"/>
                    <a:pt x="31" y="26"/>
                    <a:pt x="31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3"/>
                    <a:pt x="31" y="23"/>
                    <a:pt x="30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8" y="23"/>
                    <a:pt x="27" y="22"/>
                    <a:pt x="27" y="21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8"/>
                    <a:pt x="25" y="17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5" y="16"/>
                    <a:pt x="26" y="16"/>
                    <a:pt x="26" y="16"/>
                  </a:cubicBezTo>
                  <a:cubicBezTo>
                    <a:pt x="27" y="17"/>
                    <a:pt x="28" y="17"/>
                    <a:pt x="29" y="17"/>
                  </a:cubicBezTo>
                  <a:cubicBezTo>
                    <a:pt x="30" y="17"/>
                    <a:pt x="31" y="16"/>
                    <a:pt x="31" y="14"/>
                  </a:cubicBezTo>
                  <a:cubicBezTo>
                    <a:pt x="31" y="13"/>
                    <a:pt x="31" y="12"/>
                    <a:pt x="30" y="11"/>
                  </a:cubicBezTo>
                  <a:cubicBezTo>
                    <a:pt x="29" y="11"/>
                    <a:pt x="29" y="10"/>
                    <a:pt x="29" y="10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9"/>
                    <a:pt x="26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8"/>
                    <a:pt x="23" y="8"/>
                    <a:pt x="22" y="7"/>
                  </a:cubicBezTo>
                  <a:cubicBezTo>
                    <a:pt x="22" y="7"/>
                    <a:pt x="22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0" y="8"/>
                    <a:pt x="20" y="7"/>
                  </a:cubicBezTo>
                  <a:cubicBezTo>
                    <a:pt x="19" y="6"/>
                    <a:pt x="19" y="6"/>
                    <a:pt x="19" y="5"/>
                  </a:cubicBezTo>
                  <a:cubicBezTo>
                    <a:pt x="19" y="4"/>
                    <a:pt x="20" y="3"/>
                    <a:pt x="22" y="3"/>
                  </a:cubicBezTo>
                  <a:cubicBezTo>
                    <a:pt x="23" y="3"/>
                    <a:pt x="23" y="3"/>
                    <a:pt x="24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5"/>
                    <a:pt x="27" y="5"/>
                    <a:pt x="28" y="5"/>
                  </a:cubicBezTo>
                  <a:cubicBezTo>
                    <a:pt x="28" y="5"/>
                    <a:pt x="28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7" y="4"/>
                  </a:cubicBezTo>
                  <a:cubicBezTo>
                    <a:pt x="27" y="3"/>
                    <a:pt x="26" y="3"/>
                    <a:pt x="26" y="3"/>
                  </a:cubicBezTo>
                  <a:cubicBezTo>
                    <a:pt x="25" y="3"/>
                    <a:pt x="25" y="2"/>
                    <a:pt x="2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5" y="2"/>
                    <a:pt x="25" y="2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30" y="3"/>
                    <a:pt x="31" y="3"/>
                    <a:pt x="31" y="2"/>
                  </a:cubicBezTo>
                  <a:cubicBezTo>
                    <a:pt x="31" y="2"/>
                    <a:pt x="31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3" y="1"/>
                  </a:cubicBezTo>
                  <a:cubicBezTo>
                    <a:pt x="20" y="1"/>
                    <a:pt x="18" y="3"/>
                    <a:pt x="18" y="5"/>
                  </a:cubicBezTo>
                  <a:cubicBezTo>
                    <a:pt x="18" y="8"/>
                    <a:pt x="20" y="9"/>
                    <a:pt x="25" y="11"/>
                  </a:cubicBezTo>
                  <a:cubicBezTo>
                    <a:pt x="29" y="13"/>
                    <a:pt x="30" y="13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8" y="16"/>
                    <a:pt x="28" y="16"/>
                    <a:pt x="28" y="15"/>
                  </a:cubicBezTo>
                  <a:cubicBezTo>
                    <a:pt x="28" y="15"/>
                    <a:pt x="27" y="15"/>
                    <a:pt x="25" y="15"/>
                  </a:cubicBezTo>
                  <a:cubicBezTo>
                    <a:pt x="24" y="15"/>
                    <a:pt x="23" y="14"/>
                    <a:pt x="21" y="14"/>
                  </a:cubicBezTo>
                  <a:cubicBezTo>
                    <a:pt x="18" y="14"/>
                    <a:pt x="16" y="15"/>
                    <a:pt x="14" y="17"/>
                  </a:cubicBezTo>
                  <a:cubicBezTo>
                    <a:pt x="14" y="17"/>
                    <a:pt x="14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8"/>
                  </a:cubicBezTo>
                  <a:cubicBezTo>
                    <a:pt x="11" y="18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8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5"/>
                  </a:cubicBezTo>
                  <a:cubicBezTo>
                    <a:pt x="9" y="15"/>
                    <a:pt x="9" y="16"/>
                    <a:pt x="10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6"/>
                    <a:pt x="11" y="15"/>
                  </a:cubicBezTo>
                  <a:cubicBezTo>
                    <a:pt x="11" y="15"/>
                    <a:pt x="11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5"/>
                    <a:pt x="12" y="15"/>
                  </a:cubicBezTo>
                  <a:cubicBezTo>
                    <a:pt x="12" y="15"/>
                    <a:pt x="12" y="15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4" y="13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14" y="10"/>
                    <a:pt x="14" y="9"/>
                    <a:pt x="14" y="8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5" y="5"/>
                    <a:pt x="15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5" y="4"/>
                    <a:pt x="5" y="5"/>
                  </a:cubicBezTo>
                  <a:cubicBezTo>
                    <a:pt x="5" y="5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7" y="12"/>
                    <a:pt x="7" y="15"/>
                  </a:cubicBezTo>
                  <a:cubicBezTo>
                    <a:pt x="7" y="16"/>
                    <a:pt x="8" y="18"/>
                    <a:pt x="8" y="19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2"/>
                  </a:cubicBezTo>
                  <a:cubicBezTo>
                    <a:pt x="9" y="24"/>
                    <a:pt x="6" y="28"/>
                    <a:pt x="2" y="30"/>
                  </a:cubicBezTo>
                  <a:cubicBezTo>
                    <a:pt x="1" y="31"/>
                    <a:pt x="0" y="31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4" y="31"/>
                  </a:cubicBezTo>
                  <a:cubicBezTo>
                    <a:pt x="4" y="31"/>
                    <a:pt x="4" y="30"/>
                    <a:pt x="4" y="30"/>
                  </a:cubicBezTo>
                  <a:cubicBezTo>
                    <a:pt x="4" y="30"/>
                    <a:pt x="5" y="30"/>
                    <a:pt x="5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2"/>
                    <a:pt x="5" y="33"/>
                    <a:pt x="6" y="33"/>
                  </a:cubicBezTo>
                  <a:cubicBezTo>
                    <a:pt x="6" y="32"/>
                    <a:pt x="6" y="32"/>
                    <a:pt x="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29"/>
                  </a:cubicBezTo>
                  <a:cubicBezTo>
                    <a:pt x="7" y="29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7"/>
                    <a:pt x="7" y="27"/>
                  </a:cubicBezTo>
                  <a:cubicBezTo>
                    <a:pt x="7" y="27"/>
                    <a:pt x="7" y="27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8" y="28"/>
                  </a:cubicBezTo>
                  <a:cubicBezTo>
                    <a:pt x="8" y="28"/>
                    <a:pt x="9" y="28"/>
                    <a:pt x="9" y="27"/>
                  </a:cubicBezTo>
                  <a:cubicBezTo>
                    <a:pt x="9" y="27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6"/>
                    <a:pt x="11" y="25"/>
                  </a:cubicBezTo>
                  <a:cubicBezTo>
                    <a:pt x="11" y="25"/>
                    <a:pt x="11" y="24"/>
                    <a:pt x="11" y="24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2" y="22"/>
                    <a:pt x="12" y="22"/>
                    <a:pt x="12" y="21"/>
                  </a:cubicBezTo>
                  <a:cubicBezTo>
                    <a:pt x="12" y="21"/>
                    <a:pt x="13" y="21"/>
                    <a:pt x="13" y="20"/>
                  </a:cubicBezTo>
                  <a:cubicBezTo>
                    <a:pt x="13" y="20"/>
                    <a:pt x="13" y="20"/>
                    <a:pt x="13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9"/>
                    <a:pt x="15" y="19"/>
                  </a:cubicBezTo>
                  <a:cubicBezTo>
                    <a:pt x="15" y="19"/>
                    <a:pt x="15" y="19"/>
                    <a:pt x="16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20" y="18"/>
                    <a:pt x="20" y="18"/>
                  </a:cubicBezTo>
                  <a:cubicBezTo>
                    <a:pt x="20" y="18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8"/>
                  </a:cubicBezTo>
                  <a:cubicBezTo>
                    <a:pt x="23" y="22"/>
                    <a:pt x="24" y="24"/>
                    <a:pt x="26" y="24"/>
                  </a:cubicBezTo>
                  <a:cubicBezTo>
                    <a:pt x="28" y="25"/>
                    <a:pt x="29" y="25"/>
                    <a:pt x="29" y="26"/>
                  </a:cubicBezTo>
                  <a:cubicBezTo>
                    <a:pt x="29" y="27"/>
                    <a:pt x="29" y="28"/>
                    <a:pt x="28" y="29"/>
                  </a:cubicBezTo>
                  <a:cubicBezTo>
                    <a:pt x="26" y="31"/>
                    <a:pt x="26" y="32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3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1"/>
                    <a:pt x="28" y="31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0"/>
                    <a:pt x="29" y="30"/>
                    <a:pt x="29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2"/>
                    <a:pt x="31" y="33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7" name="Freeform 62">
              <a:extLst>
                <a:ext uri="{FF2B5EF4-FFF2-40B4-BE49-F238E27FC236}">
                  <a16:creationId xmlns:a16="http://schemas.microsoft.com/office/drawing/2014/main" xmlns="" id="{0693D96A-EEE2-4A44-8ADC-9CFAC0BA2F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4" y="125"/>
              <a:ext cx="2" cy="6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0 w 1"/>
                <a:gd name="T5" fmla="*/ 1 h 3"/>
                <a:gd name="T6" fmla="*/ 0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1 h 3"/>
                <a:gd name="T14" fmla="*/ 1 w 1"/>
                <a:gd name="T15" fmla="*/ 0 h 3"/>
                <a:gd name="T16" fmla="*/ 0 w 1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8" name="Freeform 63">
              <a:extLst>
                <a:ext uri="{FF2B5EF4-FFF2-40B4-BE49-F238E27FC236}">
                  <a16:creationId xmlns:a16="http://schemas.microsoft.com/office/drawing/2014/main" xmlns="" id="{F96D0F40-1B3E-43FA-834F-D360B80D88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" y="114"/>
              <a:ext cx="19" cy="40"/>
            </a:xfrm>
            <a:custGeom>
              <a:avLst/>
              <a:gdLst>
                <a:gd name="T0" fmla="*/ 2 w 9"/>
                <a:gd name="T1" fmla="*/ 0 h 19"/>
                <a:gd name="T2" fmla="*/ 3 w 9"/>
                <a:gd name="T3" fmla="*/ 0 h 19"/>
                <a:gd name="T4" fmla="*/ 4 w 9"/>
                <a:gd name="T5" fmla="*/ 4 h 19"/>
                <a:gd name="T6" fmla="*/ 4 w 9"/>
                <a:gd name="T7" fmla="*/ 6 h 19"/>
                <a:gd name="T8" fmla="*/ 4 w 9"/>
                <a:gd name="T9" fmla="*/ 7 h 19"/>
                <a:gd name="T10" fmla="*/ 7 w 9"/>
                <a:gd name="T11" fmla="*/ 15 h 19"/>
                <a:gd name="T12" fmla="*/ 8 w 9"/>
                <a:gd name="T13" fmla="*/ 14 h 19"/>
                <a:gd name="T14" fmla="*/ 9 w 9"/>
                <a:gd name="T15" fmla="*/ 14 h 19"/>
                <a:gd name="T16" fmla="*/ 9 w 9"/>
                <a:gd name="T17" fmla="*/ 14 h 19"/>
                <a:gd name="T18" fmla="*/ 9 w 9"/>
                <a:gd name="T19" fmla="*/ 15 h 19"/>
                <a:gd name="T20" fmla="*/ 9 w 9"/>
                <a:gd name="T21" fmla="*/ 15 h 19"/>
                <a:gd name="T22" fmla="*/ 9 w 9"/>
                <a:gd name="T23" fmla="*/ 16 h 19"/>
                <a:gd name="T24" fmla="*/ 9 w 9"/>
                <a:gd name="T25" fmla="*/ 17 h 19"/>
                <a:gd name="T26" fmla="*/ 9 w 9"/>
                <a:gd name="T27" fmla="*/ 17 h 19"/>
                <a:gd name="T28" fmla="*/ 9 w 9"/>
                <a:gd name="T29" fmla="*/ 17 h 19"/>
                <a:gd name="T30" fmla="*/ 8 w 9"/>
                <a:gd name="T31" fmla="*/ 17 h 19"/>
                <a:gd name="T32" fmla="*/ 7 w 9"/>
                <a:gd name="T33" fmla="*/ 18 h 19"/>
                <a:gd name="T34" fmla="*/ 6 w 9"/>
                <a:gd name="T35" fmla="*/ 18 h 19"/>
                <a:gd name="T36" fmla="*/ 6 w 9"/>
                <a:gd name="T37" fmla="*/ 19 h 19"/>
                <a:gd name="T38" fmla="*/ 6 w 9"/>
                <a:gd name="T39" fmla="*/ 19 h 19"/>
                <a:gd name="T40" fmla="*/ 5 w 9"/>
                <a:gd name="T41" fmla="*/ 18 h 19"/>
                <a:gd name="T42" fmla="*/ 5 w 9"/>
                <a:gd name="T43" fmla="*/ 17 h 19"/>
                <a:gd name="T44" fmla="*/ 5 w 9"/>
                <a:gd name="T45" fmla="*/ 17 h 19"/>
                <a:gd name="T46" fmla="*/ 5 w 9"/>
                <a:gd name="T47" fmla="*/ 17 h 19"/>
                <a:gd name="T48" fmla="*/ 5 w 9"/>
                <a:gd name="T49" fmla="*/ 17 h 19"/>
                <a:gd name="T50" fmla="*/ 6 w 9"/>
                <a:gd name="T51" fmla="*/ 17 h 19"/>
                <a:gd name="T52" fmla="*/ 6 w 9"/>
                <a:gd name="T53" fmla="*/ 17 h 19"/>
                <a:gd name="T54" fmla="*/ 6 w 9"/>
                <a:gd name="T55" fmla="*/ 17 h 19"/>
                <a:gd name="T56" fmla="*/ 6 w 9"/>
                <a:gd name="T57" fmla="*/ 17 h 19"/>
                <a:gd name="T58" fmla="*/ 4 w 9"/>
                <a:gd name="T59" fmla="*/ 16 h 19"/>
                <a:gd name="T60" fmla="*/ 3 w 9"/>
                <a:gd name="T61" fmla="*/ 15 h 19"/>
                <a:gd name="T62" fmla="*/ 3 w 9"/>
                <a:gd name="T63" fmla="*/ 13 h 19"/>
                <a:gd name="T64" fmla="*/ 3 w 9"/>
                <a:gd name="T65" fmla="*/ 13 h 19"/>
                <a:gd name="T66" fmla="*/ 3 w 9"/>
                <a:gd name="T67" fmla="*/ 13 h 19"/>
                <a:gd name="T68" fmla="*/ 4 w 9"/>
                <a:gd name="T69" fmla="*/ 13 h 19"/>
                <a:gd name="T70" fmla="*/ 4 w 9"/>
                <a:gd name="T71" fmla="*/ 13 h 19"/>
                <a:gd name="T72" fmla="*/ 4 w 9"/>
                <a:gd name="T73" fmla="*/ 12 h 19"/>
                <a:gd name="T74" fmla="*/ 2 w 9"/>
                <a:gd name="T75" fmla="*/ 10 h 19"/>
                <a:gd name="T76" fmla="*/ 2 w 9"/>
                <a:gd name="T77" fmla="*/ 9 h 19"/>
                <a:gd name="T78" fmla="*/ 2 w 9"/>
                <a:gd name="T79" fmla="*/ 9 h 19"/>
                <a:gd name="T80" fmla="*/ 2 w 9"/>
                <a:gd name="T81" fmla="*/ 9 h 19"/>
                <a:gd name="T82" fmla="*/ 2 w 9"/>
                <a:gd name="T83" fmla="*/ 9 h 19"/>
                <a:gd name="T84" fmla="*/ 3 w 9"/>
                <a:gd name="T85" fmla="*/ 9 h 19"/>
                <a:gd name="T86" fmla="*/ 2 w 9"/>
                <a:gd name="T87" fmla="*/ 9 h 19"/>
                <a:gd name="T88" fmla="*/ 2 w 9"/>
                <a:gd name="T89" fmla="*/ 8 h 19"/>
                <a:gd name="T90" fmla="*/ 1 w 9"/>
                <a:gd name="T91" fmla="*/ 8 h 19"/>
                <a:gd name="T92" fmla="*/ 1 w 9"/>
                <a:gd name="T93" fmla="*/ 7 h 19"/>
                <a:gd name="T94" fmla="*/ 0 w 9"/>
                <a:gd name="T95" fmla="*/ 6 h 19"/>
                <a:gd name="T96" fmla="*/ 0 w 9"/>
                <a:gd name="T97" fmla="*/ 5 h 19"/>
                <a:gd name="T98" fmla="*/ 0 w 9"/>
                <a:gd name="T99" fmla="*/ 5 h 19"/>
                <a:gd name="T100" fmla="*/ 1 w 9"/>
                <a:gd name="T101" fmla="*/ 5 h 19"/>
                <a:gd name="T102" fmla="*/ 2 w 9"/>
                <a:gd name="T103" fmla="*/ 6 h 19"/>
                <a:gd name="T104" fmla="*/ 3 w 9"/>
                <a:gd name="T105" fmla="*/ 7 h 19"/>
                <a:gd name="T106" fmla="*/ 3 w 9"/>
                <a:gd name="T107" fmla="*/ 6 h 19"/>
                <a:gd name="T108" fmla="*/ 3 w 9"/>
                <a:gd name="T109" fmla="*/ 5 h 19"/>
                <a:gd name="T110" fmla="*/ 2 w 9"/>
                <a:gd name="T111" fmla="*/ 5 h 19"/>
                <a:gd name="T112" fmla="*/ 2 w 9"/>
                <a:gd name="T113" fmla="*/ 4 h 19"/>
                <a:gd name="T114" fmla="*/ 2 w 9"/>
                <a:gd name="T115" fmla="*/ 4 h 19"/>
                <a:gd name="T116" fmla="*/ 2 w 9"/>
                <a:gd name="T117" fmla="*/ 4 h 19"/>
                <a:gd name="T118" fmla="*/ 1 w 9"/>
                <a:gd name="T119" fmla="*/ 3 h 19"/>
                <a:gd name="T120" fmla="*/ 1 w 9"/>
                <a:gd name="T121" fmla="*/ 2 h 19"/>
                <a:gd name="T122" fmla="*/ 2 w 9"/>
                <a:gd name="T123" fmla="*/ 0 h 19"/>
                <a:gd name="T124" fmla="*/ 2 w 9"/>
                <a:gd name="T1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" h="19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4" y="2"/>
                    <a:pt x="4" y="4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2"/>
                    <a:pt x="5" y="15"/>
                    <a:pt x="7" y="15"/>
                  </a:cubicBezTo>
                  <a:cubicBezTo>
                    <a:pt x="7" y="15"/>
                    <a:pt x="8" y="15"/>
                    <a:pt x="8" y="14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7" y="18"/>
                  </a:cubicBezTo>
                  <a:cubicBezTo>
                    <a:pt x="7" y="18"/>
                    <a:pt x="7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5" y="19"/>
                    <a:pt x="5" y="18"/>
                  </a:cubicBezTo>
                  <a:cubicBezTo>
                    <a:pt x="5" y="18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5"/>
                    <a:pt x="3" y="15"/>
                  </a:cubicBezTo>
                  <a:cubicBezTo>
                    <a:pt x="3" y="14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2"/>
                  </a:cubicBezTo>
                  <a:cubicBezTo>
                    <a:pt x="2" y="12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2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5"/>
                    <a:pt x="2" y="5"/>
                    <a:pt x="2" y="6"/>
                  </a:cubicBezTo>
                  <a:cubicBezTo>
                    <a:pt x="2" y="6"/>
                    <a:pt x="2" y="7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6"/>
                    <a:pt x="3" y="6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9" name="Freeform 64">
              <a:extLst>
                <a:ext uri="{FF2B5EF4-FFF2-40B4-BE49-F238E27FC236}">
                  <a16:creationId xmlns:a16="http://schemas.microsoft.com/office/drawing/2014/main" xmlns="" id="{E7B2BC9D-3D7E-4230-BF80-685BF05D67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" y="165"/>
              <a:ext cx="8" cy="4"/>
            </a:xfrm>
            <a:custGeom>
              <a:avLst/>
              <a:gdLst>
                <a:gd name="T0" fmla="*/ 4 w 4"/>
                <a:gd name="T1" fmla="*/ 1 h 2"/>
                <a:gd name="T2" fmla="*/ 3 w 4"/>
                <a:gd name="T3" fmla="*/ 0 h 2"/>
                <a:gd name="T4" fmla="*/ 3 w 4"/>
                <a:gd name="T5" fmla="*/ 0 h 2"/>
                <a:gd name="T6" fmla="*/ 1 w 4"/>
                <a:gd name="T7" fmla="*/ 0 h 2"/>
                <a:gd name="T8" fmla="*/ 0 w 4"/>
                <a:gd name="T9" fmla="*/ 0 h 2"/>
                <a:gd name="T10" fmla="*/ 0 w 4"/>
                <a:gd name="T11" fmla="*/ 1 h 2"/>
                <a:gd name="T12" fmla="*/ 1 w 4"/>
                <a:gd name="T13" fmla="*/ 1 h 2"/>
                <a:gd name="T14" fmla="*/ 2 w 4"/>
                <a:gd name="T15" fmla="*/ 2 h 2"/>
                <a:gd name="T16" fmla="*/ 2 w 4"/>
                <a:gd name="T17" fmla="*/ 2 h 2"/>
                <a:gd name="T18" fmla="*/ 4 w 4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4" y="1"/>
                  </a:moveTo>
                  <a:cubicBezTo>
                    <a:pt x="4" y="1"/>
                    <a:pt x="4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1"/>
                    <a:pt x="4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0" name="Freeform 65">
              <a:extLst>
                <a:ext uri="{FF2B5EF4-FFF2-40B4-BE49-F238E27FC236}">
                  <a16:creationId xmlns:a16="http://schemas.microsoft.com/office/drawing/2014/main" xmlns="" id="{FF9A61FB-8CD9-40D7-AB4B-5B25283D66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" y="150"/>
              <a:ext cx="20" cy="29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3 h 14"/>
                <a:gd name="T4" fmla="*/ 7 w 10"/>
                <a:gd name="T5" fmla="*/ 11 h 14"/>
                <a:gd name="T6" fmla="*/ 7 w 10"/>
                <a:gd name="T7" fmla="*/ 11 h 14"/>
                <a:gd name="T8" fmla="*/ 7 w 10"/>
                <a:gd name="T9" fmla="*/ 10 h 14"/>
                <a:gd name="T10" fmla="*/ 7 w 10"/>
                <a:gd name="T11" fmla="*/ 10 h 14"/>
                <a:gd name="T12" fmla="*/ 7 w 10"/>
                <a:gd name="T13" fmla="*/ 10 h 14"/>
                <a:gd name="T14" fmla="*/ 7 w 10"/>
                <a:gd name="T15" fmla="*/ 10 h 14"/>
                <a:gd name="T16" fmla="*/ 8 w 10"/>
                <a:gd name="T17" fmla="*/ 10 h 14"/>
                <a:gd name="T18" fmla="*/ 8 w 10"/>
                <a:gd name="T19" fmla="*/ 10 h 14"/>
                <a:gd name="T20" fmla="*/ 8 w 10"/>
                <a:gd name="T21" fmla="*/ 10 h 14"/>
                <a:gd name="T22" fmla="*/ 9 w 10"/>
                <a:gd name="T23" fmla="*/ 9 h 14"/>
                <a:gd name="T24" fmla="*/ 9 w 10"/>
                <a:gd name="T25" fmla="*/ 8 h 14"/>
                <a:gd name="T26" fmla="*/ 8 w 10"/>
                <a:gd name="T27" fmla="*/ 8 h 14"/>
                <a:gd name="T28" fmla="*/ 8 w 10"/>
                <a:gd name="T29" fmla="*/ 7 h 14"/>
                <a:gd name="T30" fmla="*/ 9 w 10"/>
                <a:gd name="T31" fmla="*/ 7 h 14"/>
                <a:gd name="T32" fmla="*/ 9 w 10"/>
                <a:gd name="T33" fmla="*/ 7 h 14"/>
                <a:gd name="T34" fmla="*/ 9 w 10"/>
                <a:gd name="T35" fmla="*/ 7 h 14"/>
                <a:gd name="T36" fmla="*/ 9 w 10"/>
                <a:gd name="T37" fmla="*/ 8 h 14"/>
                <a:gd name="T38" fmla="*/ 10 w 10"/>
                <a:gd name="T39" fmla="*/ 7 h 14"/>
                <a:gd name="T40" fmla="*/ 10 w 10"/>
                <a:gd name="T41" fmla="*/ 7 h 14"/>
                <a:gd name="T42" fmla="*/ 10 w 10"/>
                <a:gd name="T43" fmla="*/ 6 h 14"/>
                <a:gd name="T44" fmla="*/ 10 w 10"/>
                <a:gd name="T45" fmla="*/ 6 h 14"/>
                <a:gd name="T46" fmla="*/ 9 w 10"/>
                <a:gd name="T47" fmla="*/ 6 h 14"/>
                <a:gd name="T48" fmla="*/ 8 w 10"/>
                <a:gd name="T49" fmla="*/ 4 h 14"/>
                <a:gd name="T50" fmla="*/ 8 w 10"/>
                <a:gd name="T51" fmla="*/ 3 h 14"/>
                <a:gd name="T52" fmla="*/ 9 w 10"/>
                <a:gd name="T53" fmla="*/ 3 h 14"/>
                <a:gd name="T54" fmla="*/ 9 w 10"/>
                <a:gd name="T55" fmla="*/ 2 h 14"/>
                <a:gd name="T56" fmla="*/ 8 w 10"/>
                <a:gd name="T57" fmla="*/ 1 h 14"/>
                <a:gd name="T58" fmla="*/ 8 w 10"/>
                <a:gd name="T59" fmla="*/ 0 h 14"/>
                <a:gd name="T60" fmla="*/ 7 w 10"/>
                <a:gd name="T61" fmla="*/ 0 h 14"/>
                <a:gd name="T62" fmla="*/ 7 w 10"/>
                <a:gd name="T63" fmla="*/ 0 h 14"/>
                <a:gd name="T64" fmla="*/ 7 w 10"/>
                <a:gd name="T65" fmla="*/ 0 h 14"/>
                <a:gd name="T66" fmla="*/ 7 w 10"/>
                <a:gd name="T67" fmla="*/ 0 h 14"/>
                <a:gd name="T68" fmla="*/ 6 w 10"/>
                <a:gd name="T69" fmla="*/ 1 h 14"/>
                <a:gd name="T70" fmla="*/ 6 w 10"/>
                <a:gd name="T71" fmla="*/ 1 h 14"/>
                <a:gd name="T72" fmla="*/ 5 w 10"/>
                <a:gd name="T73" fmla="*/ 2 h 14"/>
                <a:gd name="T74" fmla="*/ 6 w 10"/>
                <a:gd name="T75" fmla="*/ 5 h 14"/>
                <a:gd name="T76" fmla="*/ 7 w 10"/>
                <a:gd name="T77" fmla="*/ 7 h 14"/>
                <a:gd name="T78" fmla="*/ 3 w 10"/>
                <a:gd name="T79" fmla="*/ 10 h 14"/>
                <a:gd name="T80" fmla="*/ 2 w 10"/>
                <a:gd name="T81" fmla="*/ 11 h 14"/>
                <a:gd name="T82" fmla="*/ 0 w 10"/>
                <a:gd name="T83" fmla="*/ 13 h 14"/>
                <a:gd name="T84" fmla="*/ 1 w 10"/>
                <a:gd name="T85" fmla="*/ 13 h 14"/>
                <a:gd name="T86" fmla="*/ 2 w 10"/>
                <a:gd name="T87" fmla="*/ 13 h 14"/>
                <a:gd name="T88" fmla="*/ 2 w 10"/>
                <a:gd name="T89" fmla="*/ 13 h 14"/>
                <a:gd name="T90" fmla="*/ 3 w 10"/>
                <a:gd name="T91" fmla="*/ 12 h 14"/>
                <a:gd name="T92" fmla="*/ 4 w 10"/>
                <a:gd name="T93" fmla="*/ 11 h 14"/>
                <a:gd name="T94" fmla="*/ 4 w 10"/>
                <a:gd name="T95" fmla="*/ 11 h 14"/>
                <a:gd name="T96" fmla="*/ 5 w 10"/>
                <a:gd name="T97" fmla="*/ 11 h 14"/>
                <a:gd name="T98" fmla="*/ 5 w 10"/>
                <a:gd name="T99" fmla="*/ 11 h 14"/>
                <a:gd name="T100" fmla="*/ 5 w 10"/>
                <a:gd name="T101" fmla="*/ 11 h 14"/>
                <a:gd name="T102" fmla="*/ 5 w 10"/>
                <a:gd name="T103" fmla="*/ 12 h 14"/>
                <a:gd name="T104" fmla="*/ 4 w 10"/>
                <a:gd name="T105" fmla="*/ 13 h 14"/>
                <a:gd name="T106" fmla="*/ 5 w 10"/>
                <a:gd name="T10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6" y="12"/>
                    <a:pt x="7" y="12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8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8" y="5"/>
                    <a:pt x="8" y="4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2"/>
                    <a:pt x="9" y="2"/>
                  </a:cubicBezTo>
                  <a:cubicBezTo>
                    <a:pt x="9" y="2"/>
                    <a:pt x="9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3"/>
                    <a:pt x="5" y="3"/>
                    <a:pt x="6" y="5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7" y="9"/>
                    <a:pt x="6" y="10"/>
                    <a:pt x="3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2"/>
                    <a:pt x="0" y="13"/>
                  </a:cubicBezTo>
                  <a:cubicBezTo>
                    <a:pt x="0" y="13"/>
                    <a:pt x="0" y="13"/>
                    <a:pt x="1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3" y="12"/>
                  </a:cubicBezTo>
                  <a:cubicBezTo>
                    <a:pt x="3" y="12"/>
                    <a:pt x="3" y="12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2"/>
                  </a:cubicBezTo>
                  <a:cubicBezTo>
                    <a:pt x="4" y="12"/>
                    <a:pt x="4" y="12"/>
                    <a:pt x="4" y="13"/>
                  </a:cubicBezTo>
                  <a:cubicBezTo>
                    <a:pt x="4" y="13"/>
                    <a:pt x="4" y="14"/>
                    <a:pt x="5" y="14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1" name="Freeform 66">
              <a:extLst>
                <a:ext uri="{FF2B5EF4-FFF2-40B4-BE49-F238E27FC236}">
                  <a16:creationId xmlns:a16="http://schemas.microsoft.com/office/drawing/2014/main" xmlns="" id="{D4480BB9-91DA-4F6A-AE28-3AAEA311FD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" y="167"/>
              <a:ext cx="8" cy="4"/>
            </a:xfrm>
            <a:custGeom>
              <a:avLst/>
              <a:gdLst>
                <a:gd name="T0" fmla="*/ 0 w 4"/>
                <a:gd name="T1" fmla="*/ 1 h 2"/>
                <a:gd name="T2" fmla="*/ 1 w 4"/>
                <a:gd name="T3" fmla="*/ 1 h 2"/>
                <a:gd name="T4" fmla="*/ 2 w 4"/>
                <a:gd name="T5" fmla="*/ 2 h 2"/>
                <a:gd name="T6" fmla="*/ 2 w 4"/>
                <a:gd name="T7" fmla="*/ 2 h 2"/>
                <a:gd name="T8" fmla="*/ 3 w 4"/>
                <a:gd name="T9" fmla="*/ 2 h 2"/>
                <a:gd name="T10" fmla="*/ 4 w 4"/>
                <a:gd name="T11" fmla="*/ 2 h 2"/>
                <a:gd name="T12" fmla="*/ 3 w 4"/>
                <a:gd name="T13" fmla="*/ 1 h 2"/>
                <a:gd name="T14" fmla="*/ 3 w 4"/>
                <a:gd name="T15" fmla="*/ 1 h 2"/>
                <a:gd name="T16" fmla="*/ 3 w 4"/>
                <a:gd name="T17" fmla="*/ 1 h 2"/>
                <a:gd name="T18" fmla="*/ 1 w 4"/>
                <a:gd name="T19" fmla="*/ 0 h 2"/>
                <a:gd name="T20" fmla="*/ 0 w 4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2" name="Freeform 67">
              <a:extLst>
                <a:ext uri="{FF2B5EF4-FFF2-40B4-BE49-F238E27FC236}">
                  <a16:creationId xmlns:a16="http://schemas.microsoft.com/office/drawing/2014/main" xmlns="" id="{CED41C2C-A1E6-4F77-85AE-C92FF2F44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" y="169"/>
              <a:ext cx="7" cy="2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1 h 1"/>
                <a:gd name="T4" fmla="*/ 1 w 3"/>
                <a:gd name="T5" fmla="*/ 1 h 1"/>
                <a:gd name="T6" fmla="*/ 1 w 3"/>
                <a:gd name="T7" fmla="*/ 1 h 1"/>
                <a:gd name="T8" fmla="*/ 1 w 3"/>
                <a:gd name="T9" fmla="*/ 1 h 1"/>
                <a:gd name="T10" fmla="*/ 3 w 3"/>
                <a:gd name="T11" fmla="*/ 0 h 1"/>
                <a:gd name="T12" fmla="*/ 2 w 3"/>
                <a:gd name="T13" fmla="*/ 0 h 1"/>
                <a:gd name="T14" fmla="*/ 0 w 3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3" name="Freeform 68">
              <a:extLst>
                <a:ext uri="{FF2B5EF4-FFF2-40B4-BE49-F238E27FC236}">
                  <a16:creationId xmlns:a16="http://schemas.microsoft.com/office/drawing/2014/main" xmlns="" id="{8746E4CC-A98D-46B0-9B86-74684AEFFD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0" y="116"/>
              <a:ext cx="7" cy="6"/>
            </a:xfrm>
            <a:custGeom>
              <a:avLst/>
              <a:gdLst>
                <a:gd name="T0" fmla="*/ 1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2 w 3"/>
                <a:gd name="T9" fmla="*/ 0 h 3"/>
                <a:gd name="T10" fmla="*/ 2 w 3"/>
                <a:gd name="T11" fmla="*/ 0 h 3"/>
                <a:gd name="T12" fmla="*/ 2 w 3"/>
                <a:gd name="T13" fmla="*/ 0 h 3"/>
                <a:gd name="T14" fmla="*/ 1 w 3"/>
                <a:gd name="T15" fmla="*/ 1 h 3"/>
                <a:gd name="T16" fmla="*/ 0 w 3"/>
                <a:gd name="T17" fmla="*/ 2 h 3"/>
                <a:gd name="T18" fmla="*/ 0 w 3"/>
                <a:gd name="T19" fmla="*/ 2 h 3"/>
                <a:gd name="T20" fmla="*/ 0 w 3"/>
                <a:gd name="T21" fmla="*/ 2 h 3"/>
                <a:gd name="T22" fmla="*/ 1 w 3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4" name="Freeform 69">
              <a:extLst>
                <a:ext uri="{FF2B5EF4-FFF2-40B4-BE49-F238E27FC236}">
                  <a16:creationId xmlns:a16="http://schemas.microsoft.com/office/drawing/2014/main" xmlns="" id="{05618E8A-71CA-47FE-AED7-A6AC148419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" y="116"/>
              <a:ext cx="4" cy="6"/>
            </a:xfrm>
            <a:custGeom>
              <a:avLst/>
              <a:gdLst>
                <a:gd name="T0" fmla="*/ 1 w 2"/>
                <a:gd name="T1" fmla="*/ 1 h 3"/>
                <a:gd name="T2" fmla="*/ 2 w 2"/>
                <a:gd name="T3" fmla="*/ 1 h 3"/>
                <a:gd name="T4" fmla="*/ 2 w 2"/>
                <a:gd name="T5" fmla="*/ 2 h 3"/>
                <a:gd name="T6" fmla="*/ 2 w 2"/>
                <a:gd name="T7" fmla="*/ 2 h 3"/>
                <a:gd name="T8" fmla="*/ 2 w 2"/>
                <a:gd name="T9" fmla="*/ 3 h 3"/>
                <a:gd name="T10" fmla="*/ 2 w 2"/>
                <a:gd name="T11" fmla="*/ 3 h 3"/>
                <a:gd name="T12" fmla="*/ 1 w 2"/>
                <a:gd name="T13" fmla="*/ 3 h 3"/>
                <a:gd name="T14" fmla="*/ 0 w 2"/>
                <a:gd name="T15" fmla="*/ 2 h 3"/>
                <a:gd name="T16" fmla="*/ 0 w 2"/>
                <a:gd name="T17" fmla="*/ 0 h 3"/>
                <a:gd name="T18" fmla="*/ 0 w 2"/>
                <a:gd name="T19" fmla="*/ 0 h 3"/>
                <a:gd name="T20" fmla="*/ 0 w 2"/>
                <a:gd name="T21" fmla="*/ 0 h 3"/>
                <a:gd name="T22" fmla="*/ 1 w 2"/>
                <a:gd name="T23" fmla="*/ 0 h 3"/>
                <a:gd name="T24" fmla="*/ 1 w 2"/>
                <a:gd name="T2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5" name="Freeform 70">
              <a:extLst>
                <a:ext uri="{FF2B5EF4-FFF2-40B4-BE49-F238E27FC236}">
                  <a16:creationId xmlns:a16="http://schemas.microsoft.com/office/drawing/2014/main" xmlns="" id="{ECF43483-6B4A-4533-AE7E-F314984BB3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6" y="125"/>
              <a:ext cx="9" cy="10"/>
            </a:xfrm>
            <a:custGeom>
              <a:avLst/>
              <a:gdLst>
                <a:gd name="T0" fmla="*/ 2 w 4"/>
                <a:gd name="T1" fmla="*/ 1 h 5"/>
                <a:gd name="T2" fmla="*/ 2 w 4"/>
                <a:gd name="T3" fmla="*/ 1 h 5"/>
                <a:gd name="T4" fmla="*/ 1 w 4"/>
                <a:gd name="T5" fmla="*/ 1 h 5"/>
                <a:gd name="T6" fmla="*/ 1 w 4"/>
                <a:gd name="T7" fmla="*/ 0 h 5"/>
                <a:gd name="T8" fmla="*/ 0 w 4"/>
                <a:gd name="T9" fmla="*/ 0 h 5"/>
                <a:gd name="T10" fmla="*/ 0 w 4"/>
                <a:gd name="T11" fmla="*/ 1 h 5"/>
                <a:gd name="T12" fmla="*/ 0 w 4"/>
                <a:gd name="T13" fmla="*/ 2 h 5"/>
                <a:gd name="T14" fmla="*/ 1 w 4"/>
                <a:gd name="T15" fmla="*/ 3 h 5"/>
                <a:gd name="T16" fmla="*/ 2 w 4"/>
                <a:gd name="T17" fmla="*/ 5 h 5"/>
                <a:gd name="T18" fmla="*/ 3 w 4"/>
                <a:gd name="T19" fmla="*/ 3 h 5"/>
                <a:gd name="T20" fmla="*/ 4 w 4"/>
                <a:gd name="T21" fmla="*/ 1 h 5"/>
                <a:gd name="T22" fmla="*/ 3 w 4"/>
                <a:gd name="T23" fmla="*/ 0 h 5"/>
                <a:gd name="T24" fmla="*/ 3 w 4"/>
                <a:gd name="T25" fmla="*/ 0 h 5"/>
                <a:gd name="T26" fmla="*/ 3 w 4"/>
                <a:gd name="T27" fmla="*/ 1 h 5"/>
                <a:gd name="T28" fmla="*/ 2 w 4"/>
                <a:gd name="T2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5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2" y="4"/>
                    <a:pt x="3" y="3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6" name="Freeform 71">
              <a:extLst>
                <a:ext uri="{FF2B5EF4-FFF2-40B4-BE49-F238E27FC236}">
                  <a16:creationId xmlns:a16="http://schemas.microsoft.com/office/drawing/2014/main" xmlns="" id="{9F7646F5-0C97-4AB2-9F74-47A5DC5CD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8" y="127"/>
              <a:ext cx="4" cy="6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0 h 3"/>
                <a:gd name="T4" fmla="*/ 0 w 2"/>
                <a:gd name="T5" fmla="*/ 1 h 3"/>
                <a:gd name="T6" fmla="*/ 0 w 2"/>
                <a:gd name="T7" fmla="*/ 1 h 3"/>
                <a:gd name="T8" fmla="*/ 0 w 2"/>
                <a:gd name="T9" fmla="*/ 2 h 3"/>
                <a:gd name="T10" fmla="*/ 0 w 2"/>
                <a:gd name="T11" fmla="*/ 2 h 3"/>
                <a:gd name="T12" fmla="*/ 1 w 2"/>
                <a:gd name="T13" fmla="*/ 3 h 3"/>
                <a:gd name="T14" fmla="*/ 1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0 h 3"/>
                <a:gd name="T22" fmla="*/ 1 w 2"/>
                <a:gd name="T23" fmla="*/ 0 h 3"/>
                <a:gd name="T24" fmla="*/ 1 w 2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7" name="Freeform 72">
              <a:extLst>
                <a:ext uri="{FF2B5EF4-FFF2-40B4-BE49-F238E27FC236}">
                  <a16:creationId xmlns:a16="http://schemas.microsoft.com/office/drawing/2014/main" xmlns="" id="{5B70CBB8-E2B9-44D8-8A5F-5E134025FB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" y="105"/>
              <a:ext cx="74" cy="77"/>
            </a:xfrm>
            <a:custGeom>
              <a:avLst/>
              <a:gdLst>
                <a:gd name="T0" fmla="*/ 32 w 36"/>
                <a:gd name="T1" fmla="*/ 23 h 36"/>
                <a:gd name="T2" fmla="*/ 35 w 36"/>
                <a:gd name="T3" fmla="*/ 22 h 36"/>
                <a:gd name="T4" fmla="*/ 35 w 36"/>
                <a:gd name="T5" fmla="*/ 27 h 36"/>
                <a:gd name="T6" fmla="*/ 35 w 36"/>
                <a:gd name="T7" fmla="*/ 33 h 36"/>
                <a:gd name="T8" fmla="*/ 35 w 36"/>
                <a:gd name="T9" fmla="*/ 35 h 36"/>
                <a:gd name="T10" fmla="*/ 31 w 36"/>
                <a:gd name="T11" fmla="*/ 35 h 36"/>
                <a:gd name="T12" fmla="*/ 28 w 36"/>
                <a:gd name="T13" fmla="*/ 33 h 36"/>
                <a:gd name="T14" fmla="*/ 26 w 36"/>
                <a:gd name="T15" fmla="*/ 32 h 36"/>
                <a:gd name="T16" fmla="*/ 31 w 36"/>
                <a:gd name="T17" fmla="*/ 28 h 36"/>
                <a:gd name="T18" fmla="*/ 26 w 36"/>
                <a:gd name="T19" fmla="*/ 25 h 36"/>
                <a:gd name="T20" fmla="*/ 27 w 36"/>
                <a:gd name="T21" fmla="*/ 26 h 36"/>
                <a:gd name="T22" fmla="*/ 26 w 36"/>
                <a:gd name="T23" fmla="*/ 29 h 36"/>
                <a:gd name="T24" fmla="*/ 23 w 36"/>
                <a:gd name="T25" fmla="*/ 33 h 36"/>
                <a:gd name="T26" fmla="*/ 21 w 36"/>
                <a:gd name="T27" fmla="*/ 36 h 36"/>
                <a:gd name="T28" fmla="*/ 19 w 36"/>
                <a:gd name="T29" fmla="*/ 35 h 36"/>
                <a:gd name="T30" fmla="*/ 15 w 36"/>
                <a:gd name="T31" fmla="*/ 35 h 36"/>
                <a:gd name="T32" fmla="*/ 15 w 36"/>
                <a:gd name="T33" fmla="*/ 30 h 36"/>
                <a:gd name="T34" fmla="*/ 19 w 36"/>
                <a:gd name="T35" fmla="*/ 29 h 36"/>
                <a:gd name="T36" fmla="*/ 20 w 36"/>
                <a:gd name="T37" fmla="*/ 24 h 36"/>
                <a:gd name="T38" fmla="*/ 19 w 36"/>
                <a:gd name="T39" fmla="*/ 22 h 36"/>
                <a:gd name="T40" fmla="*/ 18 w 36"/>
                <a:gd name="T41" fmla="*/ 23 h 36"/>
                <a:gd name="T42" fmla="*/ 15 w 36"/>
                <a:gd name="T43" fmla="*/ 26 h 36"/>
                <a:gd name="T44" fmla="*/ 13 w 36"/>
                <a:gd name="T45" fmla="*/ 29 h 36"/>
                <a:gd name="T46" fmla="*/ 9 w 36"/>
                <a:gd name="T47" fmla="*/ 35 h 36"/>
                <a:gd name="T48" fmla="*/ 6 w 36"/>
                <a:gd name="T49" fmla="*/ 34 h 36"/>
                <a:gd name="T50" fmla="*/ 2 w 36"/>
                <a:gd name="T51" fmla="*/ 36 h 36"/>
                <a:gd name="T52" fmla="*/ 4 w 36"/>
                <a:gd name="T53" fmla="*/ 31 h 36"/>
                <a:gd name="T54" fmla="*/ 2 w 36"/>
                <a:gd name="T55" fmla="*/ 28 h 36"/>
                <a:gd name="T56" fmla="*/ 7 w 36"/>
                <a:gd name="T57" fmla="*/ 28 h 36"/>
                <a:gd name="T58" fmla="*/ 8 w 36"/>
                <a:gd name="T59" fmla="*/ 23 h 36"/>
                <a:gd name="T60" fmla="*/ 7 w 36"/>
                <a:gd name="T61" fmla="*/ 25 h 36"/>
                <a:gd name="T62" fmla="*/ 2 w 36"/>
                <a:gd name="T63" fmla="*/ 17 h 36"/>
                <a:gd name="T64" fmla="*/ 1 w 36"/>
                <a:gd name="T65" fmla="*/ 11 h 36"/>
                <a:gd name="T66" fmla="*/ 1 w 36"/>
                <a:gd name="T67" fmla="*/ 8 h 36"/>
                <a:gd name="T68" fmla="*/ 2 w 36"/>
                <a:gd name="T69" fmla="*/ 5 h 36"/>
                <a:gd name="T70" fmla="*/ 1 w 36"/>
                <a:gd name="T71" fmla="*/ 2 h 36"/>
                <a:gd name="T72" fmla="*/ 6 w 36"/>
                <a:gd name="T73" fmla="*/ 8 h 36"/>
                <a:gd name="T74" fmla="*/ 6 w 36"/>
                <a:gd name="T75" fmla="*/ 15 h 36"/>
                <a:gd name="T76" fmla="*/ 10 w 36"/>
                <a:gd name="T77" fmla="*/ 14 h 36"/>
                <a:gd name="T78" fmla="*/ 10 w 36"/>
                <a:gd name="T79" fmla="*/ 11 h 36"/>
                <a:gd name="T80" fmla="*/ 9 w 36"/>
                <a:gd name="T81" fmla="*/ 4 h 36"/>
                <a:gd name="T82" fmla="*/ 10 w 36"/>
                <a:gd name="T83" fmla="*/ 2 h 36"/>
                <a:gd name="T84" fmla="*/ 12 w 36"/>
                <a:gd name="T85" fmla="*/ 2 h 36"/>
                <a:gd name="T86" fmla="*/ 13 w 36"/>
                <a:gd name="T87" fmla="*/ 0 h 36"/>
                <a:gd name="T88" fmla="*/ 14 w 36"/>
                <a:gd name="T89" fmla="*/ 1 h 36"/>
                <a:gd name="T90" fmla="*/ 17 w 36"/>
                <a:gd name="T91" fmla="*/ 1 h 36"/>
                <a:gd name="T92" fmla="*/ 18 w 36"/>
                <a:gd name="T93" fmla="*/ 3 h 36"/>
                <a:gd name="T94" fmla="*/ 18 w 36"/>
                <a:gd name="T95" fmla="*/ 9 h 36"/>
                <a:gd name="T96" fmla="*/ 29 w 36"/>
                <a:gd name="T97" fmla="*/ 15 h 36"/>
                <a:gd name="T98" fmla="*/ 20 w 36"/>
                <a:gd name="T99" fmla="*/ 6 h 36"/>
                <a:gd name="T100" fmla="*/ 31 w 36"/>
                <a:gd name="T101" fmla="*/ 2 h 36"/>
                <a:gd name="T102" fmla="*/ 35 w 36"/>
                <a:gd name="T103" fmla="*/ 4 h 36"/>
                <a:gd name="T104" fmla="*/ 24 w 36"/>
                <a:gd name="T105" fmla="*/ 5 h 36"/>
                <a:gd name="T106" fmla="*/ 31 w 36"/>
                <a:gd name="T107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6">
                  <a:moveTo>
                    <a:pt x="30" y="19"/>
                  </a:moveTo>
                  <a:cubicBezTo>
                    <a:pt x="30" y="19"/>
                    <a:pt x="30" y="19"/>
                    <a:pt x="30" y="19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2"/>
                    <a:pt x="32" y="23"/>
                    <a:pt x="32" y="23"/>
                  </a:cubicBezTo>
                  <a:cubicBezTo>
                    <a:pt x="33" y="23"/>
                    <a:pt x="33" y="23"/>
                    <a:pt x="34" y="22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5" y="21"/>
                    <a:pt x="35" y="22"/>
                    <a:pt x="35" y="22"/>
                  </a:cubicBezTo>
                  <a:cubicBezTo>
                    <a:pt x="35" y="23"/>
                    <a:pt x="35" y="23"/>
                    <a:pt x="35" y="24"/>
                  </a:cubicBezTo>
                  <a:cubicBezTo>
                    <a:pt x="35" y="25"/>
                    <a:pt x="35" y="25"/>
                    <a:pt x="35" y="26"/>
                  </a:cubicBezTo>
                  <a:cubicBezTo>
                    <a:pt x="35" y="26"/>
                    <a:pt x="35" y="26"/>
                    <a:pt x="35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30"/>
                    <a:pt x="35" y="30"/>
                    <a:pt x="35" y="31"/>
                  </a:cubicBezTo>
                  <a:cubicBezTo>
                    <a:pt x="35" y="31"/>
                    <a:pt x="35" y="32"/>
                    <a:pt x="35" y="32"/>
                  </a:cubicBezTo>
                  <a:cubicBezTo>
                    <a:pt x="35" y="32"/>
                    <a:pt x="35" y="33"/>
                    <a:pt x="35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5"/>
                    <a:pt x="33" y="35"/>
                    <a:pt x="32" y="34"/>
                  </a:cubicBezTo>
                  <a:cubicBezTo>
                    <a:pt x="32" y="35"/>
                    <a:pt x="32" y="35"/>
                    <a:pt x="31" y="35"/>
                  </a:cubicBezTo>
                  <a:cubicBezTo>
                    <a:pt x="30" y="35"/>
                    <a:pt x="29" y="35"/>
                    <a:pt x="29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8" y="36"/>
                    <a:pt x="28" y="35"/>
                    <a:pt x="28" y="35"/>
                  </a:cubicBezTo>
                  <a:cubicBezTo>
                    <a:pt x="28" y="34"/>
                    <a:pt x="28" y="33"/>
                    <a:pt x="28" y="33"/>
                  </a:cubicBezTo>
                  <a:cubicBezTo>
                    <a:pt x="28" y="32"/>
                    <a:pt x="27" y="32"/>
                    <a:pt x="27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7" y="31"/>
                    <a:pt x="27" y="30"/>
                  </a:cubicBezTo>
                  <a:cubicBezTo>
                    <a:pt x="27" y="30"/>
                    <a:pt x="28" y="29"/>
                    <a:pt x="29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7"/>
                    <a:pt x="31" y="27"/>
                    <a:pt x="30" y="27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6"/>
                    <a:pt x="28" y="26"/>
                    <a:pt x="27" y="25"/>
                  </a:cubicBezTo>
                  <a:cubicBezTo>
                    <a:pt x="27" y="25"/>
                    <a:pt x="26" y="25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5" y="25"/>
                    <a:pt x="25" y="25"/>
                  </a:cubicBezTo>
                  <a:cubicBezTo>
                    <a:pt x="25" y="26"/>
                    <a:pt x="26" y="26"/>
                    <a:pt x="26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7"/>
                  </a:cubicBezTo>
                  <a:cubicBezTo>
                    <a:pt x="27" y="27"/>
                    <a:pt x="27" y="28"/>
                    <a:pt x="27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1"/>
                    <a:pt x="25" y="32"/>
                    <a:pt x="24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3" y="33"/>
                    <a:pt x="23" y="34"/>
                    <a:pt x="23" y="34"/>
                  </a:cubicBezTo>
                  <a:cubicBezTo>
                    <a:pt x="22" y="34"/>
                    <a:pt x="22" y="35"/>
                    <a:pt x="22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0" y="36"/>
                    <a:pt x="20" y="36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5"/>
                    <a:pt x="15" y="35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4" y="35"/>
                    <a:pt x="14" y="35"/>
                  </a:cubicBezTo>
                  <a:cubicBezTo>
                    <a:pt x="14" y="34"/>
                    <a:pt x="15" y="32"/>
                    <a:pt x="16" y="31"/>
                  </a:cubicBezTo>
                  <a:cubicBezTo>
                    <a:pt x="16" y="30"/>
                    <a:pt x="16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9"/>
                    <a:pt x="19" y="29"/>
                  </a:cubicBezTo>
                  <a:cubicBezTo>
                    <a:pt x="20" y="30"/>
                    <a:pt x="20" y="30"/>
                    <a:pt x="21" y="30"/>
                  </a:cubicBezTo>
                  <a:cubicBezTo>
                    <a:pt x="21" y="30"/>
                    <a:pt x="22" y="29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21" y="22"/>
                    <a:pt x="21" y="22"/>
                    <a:pt x="21" y="21"/>
                  </a:cubicBezTo>
                  <a:cubicBezTo>
                    <a:pt x="21" y="21"/>
                    <a:pt x="21" y="21"/>
                    <a:pt x="20" y="21"/>
                  </a:cubicBezTo>
                  <a:cubicBezTo>
                    <a:pt x="20" y="21"/>
                    <a:pt x="19" y="21"/>
                    <a:pt x="19" y="22"/>
                  </a:cubicBezTo>
                  <a:cubicBezTo>
                    <a:pt x="18" y="22"/>
                    <a:pt x="17" y="22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4"/>
                    <a:pt x="18" y="24"/>
                  </a:cubicBezTo>
                  <a:cubicBezTo>
                    <a:pt x="18" y="24"/>
                    <a:pt x="17" y="24"/>
                    <a:pt x="17" y="25"/>
                  </a:cubicBezTo>
                  <a:cubicBezTo>
                    <a:pt x="16" y="25"/>
                    <a:pt x="16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4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30"/>
                    <a:pt x="12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2"/>
                    <a:pt x="10" y="33"/>
                    <a:pt x="9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3" y="35"/>
                    <a:pt x="3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4"/>
                  </a:cubicBezTo>
                  <a:cubicBezTo>
                    <a:pt x="2" y="33"/>
                    <a:pt x="3" y="33"/>
                    <a:pt x="3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0"/>
                  </a:cubicBezTo>
                  <a:cubicBezTo>
                    <a:pt x="4" y="30"/>
                    <a:pt x="3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7"/>
                    <a:pt x="4" y="27"/>
                    <a:pt x="4" y="27"/>
                  </a:cubicBezTo>
                  <a:cubicBezTo>
                    <a:pt x="5" y="27"/>
                    <a:pt x="5" y="27"/>
                    <a:pt x="6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8" y="28"/>
                    <a:pt x="9" y="27"/>
                    <a:pt x="10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11" y="23"/>
                    <a:pt x="10" y="22"/>
                    <a:pt x="9" y="22"/>
                  </a:cubicBezTo>
                  <a:cubicBezTo>
                    <a:pt x="9" y="22"/>
                    <a:pt x="8" y="23"/>
                    <a:pt x="8" y="23"/>
                  </a:cubicBezTo>
                  <a:cubicBezTo>
                    <a:pt x="8" y="23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6" y="24"/>
                  </a:cubicBezTo>
                  <a:cubicBezTo>
                    <a:pt x="6" y="24"/>
                    <a:pt x="5" y="23"/>
                    <a:pt x="5" y="23"/>
                  </a:cubicBezTo>
                  <a:cubicBezTo>
                    <a:pt x="4" y="22"/>
                    <a:pt x="4" y="21"/>
                    <a:pt x="4" y="20"/>
                  </a:cubicBezTo>
                  <a:cubicBezTo>
                    <a:pt x="3" y="18"/>
                    <a:pt x="2" y="18"/>
                    <a:pt x="2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1" y="15"/>
                    <a:pt x="1" y="14"/>
                  </a:cubicBezTo>
                  <a:cubicBezTo>
                    <a:pt x="1" y="13"/>
                    <a:pt x="1" y="13"/>
                    <a:pt x="2" y="13"/>
                  </a:cubicBezTo>
                  <a:cubicBezTo>
                    <a:pt x="1" y="12"/>
                    <a:pt x="1" y="12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0" y="10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3" y="2"/>
                    <a:pt x="4" y="3"/>
                    <a:pt x="5" y="4"/>
                  </a:cubicBezTo>
                  <a:cubicBezTo>
                    <a:pt x="6" y="5"/>
                    <a:pt x="6" y="6"/>
                    <a:pt x="6" y="8"/>
                  </a:cubicBezTo>
                  <a:cubicBezTo>
                    <a:pt x="7" y="9"/>
                    <a:pt x="8" y="9"/>
                    <a:pt x="8" y="10"/>
                  </a:cubicBezTo>
                  <a:cubicBezTo>
                    <a:pt x="8" y="11"/>
                    <a:pt x="7" y="12"/>
                    <a:pt x="7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6" y="14"/>
                    <a:pt x="6" y="15"/>
                  </a:cubicBezTo>
                  <a:cubicBezTo>
                    <a:pt x="6" y="15"/>
                    <a:pt x="6" y="16"/>
                    <a:pt x="7" y="17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9" y="18"/>
                    <a:pt x="10" y="1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9" y="9"/>
                  </a:cubicBezTo>
                  <a:cubicBezTo>
                    <a:pt x="8" y="7"/>
                    <a:pt x="7" y="6"/>
                    <a:pt x="7" y="5"/>
                  </a:cubicBezTo>
                  <a:cubicBezTo>
                    <a:pt x="7" y="5"/>
                    <a:pt x="8" y="4"/>
                    <a:pt x="9" y="4"/>
                  </a:cubicBezTo>
                  <a:cubicBezTo>
                    <a:pt x="9" y="4"/>
                    <a:pt x="9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20" y="5"/>
                    <a:pt x="20" y="6"/>
                  </a:cubicBezTo>
                  <a:cubicBezTo>
                    <a:pt x="20" y="7"/>
                    <a:pt x="19" y="8"/>
                    <a:pt x="18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3"/>
                    <a:pt x="20" y="14"/>
                    <a:pt x="23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4"/>
                    <a:pt x="27" y="15"/>
                    <a:pt x="29" y="15"/>
                  </a:cubicBezTo>
                  <a:cubicBezTo>
                    <a:pt x="30" y="16"/>
                    <a:pt x="31" y="16"/>
                    <a:pt x="31" y="16"/>
                  </a:cubicBezTo>
                  <a:cubicBezTo>
                    <a:pt x="32" y="16"/>
                    <a:pt x="32" y="16"/>
                    <a:pt x="32" y="15"/>
                  </a:cubicBezTo>
                  <a:cubicBezTo>
                    <a:pt x="32" y="15"/>
                    <a:pt x="31" y="14"/>
                    <a:pt x="28" y="14"/>
                  </a:cubicBezTo>
                  <a:cubicBezTo>
                    <a:pt x="23" y="12"/>
                    <a:pt x="20" y="10"/>
                    <a:pt x="20" y="6"/>
                  </a:cubicBezTo>
                  <a:cubicBezTo>
                    <a:pt x="20" y="3"/>
                    <a:pt x="23" y="1"/>
                    <a:pt x="26" y="1"/>
                  </a:cubicBezTo>
                  <a:cubicBezTo>
                    <a:pt x="27" y="1"/>
                    <a:pt x="28" y="1"/>
                    <a:pt x="29" y="1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2"/>
                    <a:pt x="32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4" y="1"/>
                    <a:pt x="34" y="2"/>
                  </a:cubicBezTo>
                  <a:cubicBezTo>
                    <a:pt x="35" y="2"/>
                    <a:pt x="35" y="3"/>
                    <a:pt x="35" y="4"/>
                  </a:cubicBezTo>
                  <a:cubicBezTo>
                    <a:pt x="35" y="5"/>
                    <a:pt x="35" y="5"/>
                    <a:pt x="34" y="6"/>
                  </a:cubicBezTo>
                  <a:cubicBezTo>
                    <a:pt x="33" y="7"/>
                    <a:pt x="32" y="7"/>
                    <a:pt x="31" y="7"/>
                  </a:cubicBezTo>
                  <a:cubicBezTo>
                    <a:pt x="30" y="7"/>
                    <a:pt x="28" y="7"/>
                    <a:pt x="26" y="5"/>
                  </a:cubicBezTo>
                  <a:cubicBezTo>
                    <a:pt x="25" y="5"/>
                    <a:pt x="25" y="5"/>
                    <a:pt x="24" y="5"/>
                  </a:cubicBezTo>
                  <a:cubicBezTo>
                    <a:pt x="24" y="5"/>
                    <a:pt x="23" y="5"/>
                    <a:pt x="23" y="6"/>
                  </a:cubicBezTo>
                  <a:cubicBezTo>
                    <a:pt x="23" y="6"/>
                    <a:pt x="24" y="7"/>
                    <a:pt x="25" y="7"/>
                  </a:cubicBezTo>
                  <a:cubicBezTo>
                    <a:pt x="26" y="7"/>
                    <a:pt x="27" y="8"/>
                    <a:pt x="27" y="8"/>
                  </a:cubicBezTo>
                  <a:cubicBezTo>
                    <a:pt x="29" y="9"/>
                    <a:pt x="30" y="9"/>
                    <a:pt x="31" y="10"/>
                  </a:cubicBezTo>
                  <a:cubicBezTo>
                    <a:pt x="34" y="11"/>
                    <a:pt x="36" y="13"/>
                    <a:pt x="36" y="15"/>
                  </a:cubicBezTo>
                  <a:cubicBezTo>
                    <a:pt x="36" y="17"/>
                    <a:pt x="34" y="19"/>
                    <a:pt x="32" y="19"/>
                  </a:cubicBezTo>
                  <a:cubicBezTo>
                    <a:pt x="31" y="19"/>
                    <a:pt x="31" y="19"/>
                    <a:pt x="30" y="19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8" name="Freeform 73">
              <a:extLst>
                <a:ext uri="{FF2B5EF4-FFF2-40B4-BE49-F238E27FC236}">
                  <a16:creationId xmlns:a16="http://schemas.microsoft.com/office/drawing/2014/main" xmlns="" id="{CE5B17AA-BE93-482A-A710-5125DB0148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1" y="108"/>
              <a:ext cx="64" cy="69"/>
            </a:xfrm>
            <a:custGeom>
              <a:avLst/>
              <a:gdLst>
                <a:gd name="T0" fmla="*/ 30 w 31"/>
                <a:gd name="T1" fmla="*/ 30 h 33"/>
                <a:gd name="T2" fmla="*/ 30 w 31"/>
                <a:gd name="T3" fmla="*/ 28 h 33"/>
                <a:gd name="T4" fmla="*/ 30 w 31"/>
                <a:gd name="T5" fmla="*/ 25 h 33"/>
                <a:gd name="T6" fmla="*/ 31 w 31"/>
                <a:gd name="T7" fmla="*/ 25 h 33"/>
                <a:gd name="T8" fmla="*/ 30 w 31"/>
                <a:gd name="T9" fmla="*/ 23 h 33"/>
                <a:gd name="T10" fmla="*/ 24 w 31"/>
                <a:gd name="T11" fmla="*/ 16 h 33"/>
                <a:gd name="T12" fmla="*/ 29 w 31"/>
                <a:gd name="T13" fmla="*/ 17 h 33"/>
                <a:gd name="T14" fmla="*/ 29 w 31"/>
                <a:gd name="T15" fmla="*/ 11 h 33"/>
                <a:gd name="T16" fmla="*/ 25 w 31"/>
                <a:gd name="T17" fmla="*/ 9 h 33"/>
                <a:gd name="T18" fmla="*/ 25 w 31"/>
                <a:gd name="T19" fmla="*/ 10 h 33"/>
                <a:gd name="T20" fmla="*/ 21 w 31"/>
                <a:gd name="T21" fmla="*/ 7 h 33"/>
                <a:gd name="T22" fmla="*/ 21 w 31"/>
                <a:gd name="T23" fmla="*/ 8 h 33"/>
                <a:gd name="T24" fmla="*/ 26 w 31"/>
                <a:gd name="T25" fmla="*/ 4 h 33"/>
                <a:gd name="T26" fmla="*/ 29 w 31"/>
                <a:gd name="T27" fmla="*/ 4 h 33"/>
                <a:gd name="T28" fmla="*/ 24 w 31"/>
                <a:gd name="T29" fmla="*/ 2 h 33"/>
                <a:gd name="T30" fmla="*/ 31 w 31"/>
                <a:gd name="T31" fmla="*/ 1 h 33"/>
                <a:gd name="T32" fmla="*/ 29 w 31"/>
                <a:gd name="T33" fmla="*/ 2 h 33"/>
                <a:gd name="T34" fmla="*/ 25 w 31"/>
                <a:gd name="T35" fmla="*/ 11 h 33"/>
                <a:gd name="T36" fmla="*/ 21 w 31"/>
                <a:gd name="T37" fmla="*/ 14 h 33"/>
                <a:gd name="T38" fmla="*/ 12 w 31"/>
                <a:gd name="T39" fmla="*/ 18 h 33"/>
                <a:gd name="T40" fmla="*/ 8 w 31"/>
                <a:gd name="T41" fmla="*/ 16 h 33"/>
                <a:gd name="T42" fmla="*/ 9 w 31"/>
                <a:gd name="T43" fmla="*/ 14 h 33"/>
                <a:gd name="T44" fmla="*/ 10 w 31"/>
                <a:gd name="T45" fmla="*/ 17 h 33"/>
                <a:gd name="T46" fmla="*/ 13 w 31"/>
                <a:gd name="T47" fmla="*/ 16 h 33"/>
                <a:gd name="T48" fmla="*/ 13 w 31"/>
                <a:gd name="T49" fmla="*/ 14 h 33"/>
                <a:gd name="T50" fmla="*/ 15 w 31"/>
                <a:gd name="T51" fmla="*/ 14 h 33"/>
                <a:gd name="T52" fmla="*/ 13 w 31"/>
                <a:gd name="T53" fmla="*/ 12 h 33"/>
                <a:gd name="T54" fmla="*/ 14 w 31"/>
                <a:gd name="T55" fmla="*/ 6 h 33"/>
                <a:gd name="T56" fmla="*/ 15 w 31"/>
                <a:gd name="T57" fmla="*/ 7 h 33"/>
                <a:gd name="T58" fmla="*/ 14 w 31"/>
                <a:gd name="T59" fmla="*/ 3 h 33"/>
                <a:gd name="T60" fmla="*/ 14 w 31"/>
                <a:gd name="T61" fmla="*/ 1 h 33"/>
                <a:gd name="T62" fmla="*/ 12 w 31"/>
                <a:gd name="T63" fmla="*/ 2 h 33"/>
                <a:gd name="T64" fmla="*/ 10 w 31"/>
                <a:gd name="T65" fmla="*/ 1 h 33"/>
                <a:gd name="T66" fmla="*/ 9 w 31"/>
                <a:gd name="T67" fmla="*/ 3 h 33"/>
                <a:gd name="T68" fmla="*/ 7 w 31"/>
                <a:gd name="T69" fmla="*/ 3 h 33"/>
                <a:gd name="T70" fmla="*/ 5 w 31"/>
                <a:gd name="T71" fmla="*/ 5 h 33"/>
                <a:gd name="T72" fmla="*/ 7 w 31"/>
                <a:gd name="T73" fmla="*/ 6 h 33"/>
                <a:gd name="T74" fmla="*/ 8 w 31"/>
                <a:gd name="T75" fmla="*/ 10 h 33"/>
                <a:gd name="T76" fmla="*/ 8 w 31"/>
                <a:gd name="T77" fmla="*/ 12 h 33"/>
                <a:gd name="T78" fmla="*/ 9 w 31"/>
                <a:gd name="T79" fmla="*/ 22 h 33"/>
                <a:gd name="T80" fmla="*/ 3 w 31"/>
                <a:gd name="T81" fmla="*/ 31 h 33"/>
                <a:gd name="T82" fmla="*/ 5 w 31"/>
                <a:gd name="T83" fmla="*/ 30 h 33"/>
                <a:gd name="T84" fmla="*/ 6 w 31"/>
                <a:gd name="T85" fmla="*/ 31 h 33"/>
                <a:gd name="T86" fmla="*/ 7 w 31"/>
                <a:gd name="T87" fmla="*/ 27 h 33"/>
                <a:gd name="T88" fmla="*/ 9 w 31"/>
                <a:gd name="T89" fmla="*/ 26 h 33"/>
                <a:gd name="T90" fmla="*/ 10 w 31"/>
                <a:gd name="T91" fmla="*/ 26 h 33"/>
                <a:gd name="T92" fmla="*/ 12 w 31"/>
                <a:gd name="T93" fmla="*/ 23 h 33"/>
                <a:gd name="T94" fmla="*/ 13 w 31"/>
                <a:gd name="T95" fmla="*/ 22 h 33"/>
                <a:gd name="T96" fmla="*/ 14 w 31"/>
                <a:gd name="T97" fmla="*/ 19 h 33"/>
                <a:gd name="T98" fmla="*/ 17 w 31"/>
                <a:gd name="T99" fmla="*/ 18 h 33"/>
                <a:gd name="T100" fmla="*/ 19 w 31"/>
                <a:gd name="T101" fmla="*/ 17 h 33"/>
                <a:gd name="T102" fmla="*/ 20 w 31"/>
                <a:gd name="T103" fmla="*/ 18 h 33"/>
                <a:gd name="T104" fmla="*/ 26 w 31"/>
                <a:gd name="T105" fmla="*/ 33 h 33"/>
                <a:gd name="T106" fmla="*/ 28 w 31"/>
                <a:gd name="T107" fmla="*/ 32 h 33"/>
                <a:gd name="T108" fmla="*/ 30 w 31"/>
                <a:gd name="T109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3">
                  <a:moveTo>
                    <a:pt x="31" y="33"/>
                  </a:moveTo>
                  <a:cubicBezTo>
                    <a:pt x="31" y="32"/>
                    <a:pt x="31" y="32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1"/>
                    <a:pt x="31" y="31"/>
                    <a:pt x="31" y="30"/>
                  </a:cubicBezTo>
                  <a:cubicBezTo>
                    <a:pt x="31" y="30"/>
                    <a:pt x="31" y="30"/>
                    <a:pt x="30" y="3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0" y="28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8"/>
                    <a:pt x="31" y="28"/>
                    <a:pt x="31" y="28"/>
                  </a:cubicBezTo>
                  <a:cubicBezTo>
                    <a:pt x="31" y="28"/>
                    <a:pt x="31" y="28"/>
                    <a:pt x="31" y="27"/>
                  </a:cubicBezTo>
                  <a:cubicBezTo>
                    <a:pt x="31" y="26"/>
                    <a:pt x="31" y="26"/>
                    <a:pt x="30" y="26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0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8" y="23"/>
                    <a:pt x="27" y="22"/>
                    <a:pt x="27" y="21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8"/>
                    <a:pt x="25" y="17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6"/>
                    <a:pt x="25" y="16"/>
                    <a:pt x="26" y="16"/>
                  </a:cubicBezTo>
                  <a:cubicBezTo>
                    <a:pt x="27" y="17"/>
                    <a:pt x="28" y="17"/>
                    <a:pt x="29" y="17"/>
                  </a:cubicBezTo>
                  <a:cubicBezTo>
                    <a:pt x="30" y="17"/>
                    <a:pt x="31" y="16"/>
                    <a:pt x="31" y="14"/>
                  </a:cubicBezTo>
                  <a:cubicBezTo>
                    <a:pt x="31" y="14"/>
                    <a:pt x="31" y="13"/>
                    <a:pt x="31" y="12"/>
                  </a:cubicBezTo>
                  <a:cubicBezTo>
                    <a:pt x="30" y="11"/>
                    <a:pt x="30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9"/>
                    <a:pt x="26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10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8"/>
                    <a:pt x="23" y="8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0" y="8"/>
                    <a:pt x="20" y="7"/>
                  </a:cubicBezTo>
                  <a:cubicBezTo>
                    <a:pt x="19" y="6"/>
                    <a:pt x="19" y="6"/>
                    <a:pt x="19" y="5"/>
                  </a:cubicBezTo>
                  <a:cubicBezTo>
                    <a:pt x="19" y="4"/>
                    <a:pt x="20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5"/>
                    <a:pt x="27" y="5"/>
                    <a:pt x="28" y="5"/>
                  </a:cubicBezTo>
                  <a:cubicBezTo>
                    <a:pt x="28" y="5"/>
                    <a:pt x="28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7" y="4"/>
                    <a:pt x="26" y="3"/>
                  </a:cubicBezTo>
                  <a:cubicBezTo>
                    <a:pt x="25" y="3"/>
                    <a:pt x="25" y="2"/>
                    <a:pt x="2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30" y="3"/>
                    <a:pt x="31" y="3"/>
                    <a:pt x="31" y="2"/>
                  </a:cubicBezTo>
                  <a:cubicBezTo>
                    <a:pt x="31" y="2"/>
                    <a:pt x="31" y="2"/>
                    <a:pt x="31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4" y="1"/>
                    <a:pt x="23" y="1"/>
                  </a:cubicBezTo>
                  <a:cubicBezTo>
                    <a:pt x="20" y="1"/>
                    <a:pt x="18" y="3"/>
                    <a:pt x="18" y="5"/>
                  </a:cubicBezTo>
                  <a:cubicBezTo>
                    <a:pt x="18" y="8"/>
                    <a:pt x="20" y="9"/>
                    <a:pt x="25" y="11"/>
                  </a:cubicBezTo>
                  <a:cubicBezTo>
                    <a:pt x="29" y="13"/>
                    <a:pt x="30" y="13"/>
                    <a:pt x="30" y="14"/>
                  </a:cubicBezTo>
                  <a:cubicBezTo>
                    <a:pt x="30" y="15"/>
                    <a:pt x="29" y="16"/>
                    <a:pt x="28" y="16"/>
                  </a:cubicBezTo>
                  <a:cubicBezTo>
                    <a:pt x="28" y="16"/>
                    <a:pt x="28" y="16"/>
                    <a:pt x="28" y="15"/>
                  </a:cubicBezTo>
                  <a:cubicBezTo>
                    <a:pt x="27" y="15"/>
                    <a:pt x="27" y="15"/>
                    <a:pt x="25" y="15"/>
                  </a:cubicBezTo>
                  <a:cubicBezTo>
                    <a:pt x="24" y="15"/>
                    <a:pt x="23" y="14"/>
                    <a:pt x="21" y="14"/>
                  </a:cubicBezTo>
                  <a:cubicBezTo>
                    <a:pt x="18" y="14"/>
                    <a:pt x="16" y="15"/>
                    <a:pt x="14" y="17"/>
                  </a:cubicBezTo>
                  <a:cubicBezTo>
                    <a:pt x="14" y="17"/>
                    <a:pt x="14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8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5"/>
                  </a:cubicBezTo>
                  <a:cubicBezTo>
                    <a:pt x="8" y="15"/>
                    <a:pt x="8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5"/>
                  </a:cubicBezTo>
                  <a:cubicBezTo>
                    <a:pt x="9" y="15"/>
                    <a:pt x="9" y="16"/>
                    <a:pt x="10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6"/>
                    <a:pt x="11" y="15"/>
                  </a:cubicBezTo>
                  <a:cubicBezTo>
                    <a:pt x="11" y="15"/>
                    <a:pt x="11" y="14"/>
                    <a:pt x="12" y="14"/>
                  </a:cubicBezTo>
                  <a:cubicBezTo>
                    <a:pt x="12" y="14"/>
                    <a:pt x="12" y="14"/>
                    <a:pt x="12" y="15"/>
                  </a:cubicBezTo>
                  <a:cubicBezTo>
                    <a:pt x="12" y="15"/>
                    <a:pt x="12" y="15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4" y="13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14" y="10"/>
                    <a:pt x="14" y="9"/>
                    <a:pt x="14" y="8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5" y="4"/>
                    <a:pt x="5" y="5"/>
                  </a:cubicBezTo>
                  <a:cubicBezTo>
                    <a:pt x="5" y="5"/>
                    <a:pt x="5" y="6"/>
                    <a:pt x="6" y="6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7" y="12"/>
                    <a:pt x="7" y="15"/>
                  </a:cubicBezTo>
                  <a:cubicBezTo>
                    <a:pt x="7" y="16"/>
                    <a:pt x="8" y="18"/>
                    <a:pt x="8" y="19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2"/>
                  </a:cubicBezTo>
                  <a:cubicBezTo>
                    <a:pt x="9" y="24"/>
                    <a:pt x="6" y="28"/>
                    <a:pt x="2" y="30"/>
                  </a:cubicBezTo>
                  <a:cubicBezTo>
                    <a:pt x="1" y="31"/>
                    <a:pt x="0" y="31"/>
                    <a:pt x="0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4" y="31"/>
                  </a:cubicBezTo>
                  <a:cubicBezTo>
                    <a:pt x="4" y="31"/>
                    <a:pt x="4" y="30"/>
                    <a:pt x="4" y="30"/>
                  </a:cubicBezTo>
                  <a:cubicBezTo>
                    <a:pt x="4" y="30"/>
                    <a:pt x="5" y="30"/>
                    <a:pt x="5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2"/>
                    <a:pt x="5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2"/>
                    <a:pt x="6" y="32"/>
                    <a:pt x="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7"/>
                    <a:pt x="7" y="27"/>
                  </a:cubicBezTo>
                  <a:cubicBezTo>
                    <a:pt x="7" y="27"/>
                    <a:pt x="7" y="27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8" y="28"/>
                  </a:cubicBezTo>
                  <a:cubicBezTo>
                    <a:pt x="8" y="28"/>
                    <a:pt x="9" y="28"/>
                    <a:pt x="9" y="27"/>
                  </a:cubicBezTo>
                  <a:cubicBezTo>
                    <a:pt x="9" y="27"/>
                    <a:pt x="9" y="27"/>
                    <a:pt x="9" y="26"/>
                  </a:cubicBezTo>
                  <a:cubicBezTo>
                    <a:pt x="9" y="26"/>
                    <a:pt x="9" y="26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5"/>
                    <a:pt x="11" y="24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2" y="22"/>
                    <a:pt x="12" y="21"/>
                  </a:cubicBezTo>
                  <a:cubicBezTo>
                    <a:pt x="12" y="21"/>
                    <a:pt x="13" y="20"/>
                    <a:pt x="13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9"/>
                    <a:pt x="15" y="19"/>
                  </a:cubicBezTo>
                  <a:cubicBezTo>
                    <a:pt x="15" y="19"/>
                    <a:pt x="15" y="19"/>
                    <a:pt x="16" y="19"/>
                  </a:cubicBezTo>
                  <a:cubicBezTo>
                    <a:pt x="16" y="19"/>
                    <a:pt x="17" y="19"/>
                    <a:pt x="17" y="18"/>
                  </a:cubicBezTo>
                  <a:cubicBezTo>
                    <a:pt x="17" y="18"/>
                    <a:pt x="17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20" y="18"/>
                    <a:pt x="20" y="18"/>
                  </a:cubicBezTo>
                  <a:cubicBezTo>
                    <a:pt x="20" y="18"/>
                    <a:pt x="20" y="18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7"/>
                    <a:pt x="20" y="18"/>
                  </a:cubicBezTo>
                  <a:cubicBezTo>
                    <a:pt x="23" y="22"/>
                    <a:pt x="24" y="24"/>
                    <a:pt x="26" y="24"/>
                  </a:cubicBezTo>
                  <a:cubicBezTo>
                    <a:pt x="28" y="25"/>
                    <a:pt x="29" y="25"/>
                    <a:pt x="29" y="26"/>
                  </a:cubicBezTo>
                  <a:cubicBezTo>
                    <a:pt x="29" y="27"/>
                    <a:pt x="29" y="28"/>
                    <a:pt x="28" y="29"/>
                  </a:cubicBezTo>
                  <a:cubicBezTo>
                    <a:pt x="27" y="31"/>
                    <a:pt x="26" y="32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3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1"/>
                    <a:pt x="28" y="30"/>
                    <a:pt x="29" y="30"/>
                  </a:cubicBezTo>
                  <a:cubicBezTo>
                    <a:pt x="29" y="30"/>
                    <a:pt x="29" y="30"/>
                    <a:pt x="29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2"/>
                    <a:pt x="31" y="33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9" name="Freeform 74">
              <a:extLst>
                <a:ext uri="{FF2B5EF4-FFF2-40B4-BE49-F238E27FC236}">
                  <a16:creationId xmlns:a16="http://schemas.microsoft.com/office/drawing/2014/main" xmlns="" id="{AFFCB3D5-6791-455A-A609-FC24CA7B5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" y="125"/>
              <a:ext cx="2" cy="6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1 h 3"/>
                <a:gd name="T12" fmla="*/ 1 w 1"/>
                <a:gd name="T13" fmla="*/ 0 h 3"/>
                <a:gd name="T14" fmla="*/ 0 w 1"/>
                <a:gd name="T15" fmla="*/ 0 h 3"/>
                <a:gd name="T16" fmla="*/ 0 w 1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0" name="Freeform 75">
              <a:extLst>
                <a:ext uri="{FF2B5EF4-FFF2-40B4-BE49-F238E27FC236}">
                  <a16:creationId xmlns:a16="http://schemas.microsoft.com/office/drawing/2014/main" xmlns="" id="{EF1B1244-708F-4442-9C5E-2F4CF29BE1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114"/>
              <a:ext cx="18" cy="40"/>
            </a:xfrm>
            <a:custGeom>
              <a:avLst/>
              <a:gdLst>
                <a:gd name="T0" fmla="*/ 2 w 9"/>
                <a:gd name="T1" fmla="*/ 0 h 19"/>
                <a:gd name="T2" fmla="*/ 3 w 9"/>
                <a:gd name="T3" fmla="*/ 0 h 19"/>
                <a:gd name="T4" fmla="*/ 4 w 9"/>
                <a:gd name="T5" fmla="*/ 4 h 19"/>
                <a:gd name="T6" fmla="*/ 4 w 9"/>
                <a:gd name="T7" fmla="*/ 4 h 19"/>
                <a:gd name="T8" fmla="*/ 4 w 9"/>
                <a:gd name="T9" fmla="*/ 6 h 19"/>
                <a:gd name="T10" fmla="*/ 4 w 9"/>
                <a:gd name="T11" fmla="*/ 7 h 19"/>
                <a:gd name="T12" fmla="*/ 7 w 9"/>
                <a:gd name="T13" fmla="*/ 15 h 19"/>
                <a:gd name="T14" fmla="*/ 8 w 9"/>
                <a:gd name="T15" fmla="*/ 14 h 19"/>
                <a:gd name="T16" fmla="*/ 9 w 9"/>
                <a:gd name="T17" fmla="*/ 14 h 19"/>
                <a:gd name="T18" fmla="*/ 9 w 9"/>
                <a:gd name="T19" fmla="*/ 14 h 19"/>
                <a:gd name="T20" fmla="*/ 9 w 9"/>
                <a:gd name="T21" fmla="*/ 15 h 19"/>
                <a:gd name="T22" fmla="*/ 9 w 9"/>
                <a:gd name="T23" fmla="*/ 15 h 19"/>
                <a:gd name="T24" fmla="*/ 9 w 9"/>
                <a:gd name="T25" fmla="*/ 16 h 19"/>
                <a:gd name="T26" fmla="*/ 9 w 9"/>
                <a:gd name="T27" fmla="*/ 17 h 19"/>
                <a:gd name="T28" fmla="*/ 8 w 9"/>
                <a:gd name="T29" fmla="*/ 17 h 19"/>
                <a:gd name="T30" fmla="*/ 7 w 9"/>
                <a:gd name="T31" fmla="*/ 18 h 19"/>
                <a:gd name="T32" fmla="*/ 6 w 9"/>
                <a:gd name="T33" fmla="*/ 18 h 19"/>
                <a:gd name="T34" fmla="*/ 6 w 9"/>
                <a:gd name="T35" fmla="*/ 19 h 19"/>
                <a:gd name="T36" fmla="*/ 6 w 9"/>
                <a:gd name="T37" fmla="*/ 19 h 19"/>
                <a:gd name="T38" fmla="*/ 5 w 9"/>
                <a:gd name="T39" fmla="*/ 18 h 19"/>
                <a:gd name="T40" fmla="*/ 5 w 9"/>
                <a:gd name="T41" fmla="*/ 17 h 19"/>
                <a:gd name="T42" fmla="*/ 5 w 9"/>
                <a:gd name="T43" fmla="*/ 17 h 19"/>
                <a:gd name="T44" fmla="*/ 5 w 9"/>
                <a:gd name="T45" fmla="*/ 17 h 19"/>
                <a:gd name="T46" fmla="*/ 5 w 9"/>
                <a:gd name="T47" fmla="*/ 17 h 19"/>
                <a:gd name="T48" fmla="*/ 6 w 9"/>
                <a:gd name="T49" fmla="*/ 17 h 19"/>
                <a:gd name="T50" fmla="*/ 6 w 9"/>
                <a:gd name="T51" fmla="*/ 17 h 19"/>
                <a:gd name="T52" fmla="*/ 6 w 9"/>
                <a:gd name="T53" fmla="*/ 17 h 19"/>
                <a:gd name="T54" fmla="*/ 6 w 9"/>
                <a:gd name="T55" fmla="*/ 17 h 19"/>
                <a:gd name="T56" fmla="*/ 4 w 9"/>
                <a:gd name="T57" fmla="*/ 16 h 19"/>
                <a:gd name="T58" fmla="*/ 3 w 9"/>
                <a:gd name="T59" fmla="*/ 15 h 19"/>
                <a:gd name="T60" fmla="*/ 3 w 9"/>
                <a:gd name="T61" fmla="*/ 13 h 19"/>
                <a:gd name="T62" fmla="*/ 3 w 9"/>
                <a:gd name="T63" fmla="*/ 13 h 19"/>
                <a:gd name="T64" fmla="*/ 3 w 9"/>
                <a:gd name="T65" fmla="*/ 13 h 19"/>
                <a:gd name="T66" fmla="*/ 4 w 9"/>
                <a:gd name="T67" fmla="*/ 13 h 19"/>
                <a:gd name="T68" fmla="*/ 4 w 9"/>
                <a:gd name="T69" fmla="*/ 13 h 19"/>
                <a:gd name="T70" fmla="*/ 4 w 9"/>
                <a:gd name="T71" fmla="*/ 13 h 19"/>
                <a:gd name="T72" fmla="*/ 4 w 9"/>
                <a:gd name="T73" fmla="*/ 12 h 19"/>
                <a:gd name="T74" fmla="*/ 2 w 9"/>
                <a:gd name="T75" fmla="*/ 10 h 19"/>
                <a:gd name="T76" fmla="*/ 2 w 9"/>
                <a:gd name="T77" fmla="*/ 9 h 19"/>
                <a:gd name="T78" fmla="*/ 2 w 9"/>
                <a:gd name="T79" fmla="*/ 9 h 19"/>
                <a:gd name="T80" fmla="*/ 2 w 9"/>
                <a:gd name="T81" fmla="*/ 9 h 19"/>
                <a:gd name="T82" fmla="*/ 3 w 9"/>
                <a:gd name="T83" fmla="*/ 9 h 19"/>
                <a:gd name="T84" fmla="*/ 2 w 9"/>
                <a:gd name="T85" fmla="*/ 9 h 19"/>
                <a:gd name="T86" fmla="*/ 1 w 9"/>
                <a:gd name="T87" fmla="*/ 7 h 19"/>
                <a:gd name="T88" fmla="*/ 0 w 9"/>
                <a:gd name="T89" fmla="*/ 5 h 19"/>
                <a:gd name="T90" fmla="*/ 1 w 9"/>
                <a:gd name="T91" fmla="*/ 5 h 19"/>
                <a:gd name="T92" fmla="*/ 2 w 9"/>
                <a:gd name="T93" fmla="*/ 6 h 19"/>
                <a:gd name="T94" fmla="*/ 3 w 9"/>
                <a:gd name="T95" fmla="*/ 7 h 19"/>
                <a:gd name="T96" fmla="*/ 3 w 9"/>
                <a:gd name="T97" fmla="*/ 6 h 19"/>
                <a:gd name="T98" fmla="*/ 3 w 9"/>
                <a:gd name="T99" fmla="*/ 5 h 19"/>
                <a:gd name="T100" fmla="*/ 2 w 9"/>
                <a:gd name="T101" fmla="*/ 5 h 19"/>
                <a:gd name="T102" fmla="*/ 2 w 9"/>
                <a:gd name="T103" fmla="*/ 4 h 19"/>
                <a:gd name="T104" fmla="*/ 2 w 9"/>
                <a:gd name="T105" fmla="*/ 4 h 19"/>
                <a:gd name="T106" fmla="*/ 1 w 9"/>
                <a:gd name="T107" fmla="*/ 3 h 19"/>
                <a:gd name="T108" fmla="*/ 1 w 9"/>
                <a:gd name="T109" fmla="*/ 2 h 19"/>
                <a:gd name="T110" fmla="*/ 2 w 9"/>
                <a:gd name="T111" fmla="*/ 1 h 19"/>
                <a:gd name="T112" fmla="*/ 2 w 9"/>
                <a:gd name="T113" fmla="*/ 0 h 19"/>
                <a:gd name="T114" fmla="*/ 2 w 9"/>
                <a:gd name="T1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" h="19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2"/>
                    <a:pt x="5" y="15"/>
                    <a:pt x="7" y="15"/>
                  </a:cubicBezTo>
                  <a:cubicBezTo>
                    <a:pt x="7" y="15"/>
                    <a:pt x="8" y="15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7"/>
                    <a:pt x="9" y="17"/>
                  </a:cubicBezTo>
                  <a:cubicBezTo>
                    <a:pt x="9" y="17"/>
                    <a:pt x="9" y="17"/>
                    <a:pt x="8" y="17"/>
                  </a:cubicBezTo>
                  <a:cubicBezTo>
                    <a:pt x="8" y="17"/>
                    <a:pt x="8" y="17"/>
                    <a:pt x="7" y="18"/>
                  </a:cubicBezTo>
                  <a:cubicBezTo>
                    <a:pt x="7" y="18"/>
                    <a:pt x="7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5" y="19"/>
                    <a:pt x="5" y="18"/>
                  </a:cubicBezTo>
                  <a:cubicBezTo>
                    <a:pt x="5" y="18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5"/>
                    <a:pt x="3" y="15"/>
                  </a:cubicBezTo>
                  <a:cubicBezTo>
                    <a:pt x="3" y="14"/>
                    <a:pt x="3" y="14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2"/>
                  </a:cubicBezTo>
                  <a:cubicBezTo>
                    <a:pt x="2" y="12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2" y="9"/>
                  </a:cubicBezTo>
                  <a:cubicBezTo>
                    <a:pt x="2" y="8"/>
                    <a:pt x="1" y="8"/>
                    <a:pt x="1" y="7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5"/>
                    <a:pt x="2" y="5"/>
                    <a:pt x="2" y="6"/>
                  </a:cubicBezTo>
                  <a:cubicBezTo>
                    <a:pt x="2" y="6"/>
                    <a:pt x="2" y="7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6"/>
                    <a:pt x="3" y="6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2" y="2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1" name="Freeform 76">
              <a:extLst>
                <a:ext uri="{FF2B5EF4-FFF2-40B4-BE49-F238E27FC236}">
                  <a16:creationId xmlns:a16="http://schemas.microsoft.com/office/drawing/2014/main" xmlns="" id="{BBFDF155-83EC-407E-BCE6-25E20D85E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1" y="165"/>
              <a:ext cx="8" cy="4"/>
            </a:xfrm>
            <a:custGeom>
              <a:avLst/>
              <a:gdLst>
                <a:gd name="T0" fmla="*/ 4 w 4"/>
                <a:gd name="T1" fmla="*/ 1 h 2"/>
                <a:gd name="T2" fmla="*/ 3 w 4"/>
                <a:gd name="T3" fmla="*/ 0 h 2"/>
                <a:gd name="T4" fmla="*/ 1 w 4"/>
                <a:gd name="T5" fmla="*/ 0 h 2"/>
                <a:gd name="T6" fmla="*/ 0 w 4"/>
                <a:gd name="T7" fmla="*/ 0 h 2"/>
                <a:gd name="T8" fmla="*/ 0 w 4"/>
                <a:gd name="T9" fmla="*/ 1 h 2"/>
                <a:gd name="T10" fmla="*/ 1 w 4"/>
                <a:gd name="T11" fmla="*/ 1 h 2"/>
                <a:gd name="T12" fmla="*/ 2 w 4"/>
                <a:gd name="T13" fmla="*/ 2 h 2"/>
                <a:gd name="T14" fmla="*/ 2 w 4"/>
                <a:gd name="T15" fmla="*/ 2 h 2"/>
                <a:gd name="T16" fmla="*/ 4 w 4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2">
                  <a:moveTo>
                    <a:pt x="4" y="1"/>
                  </a:move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2" name="Freeform 77">
              <a:extLst>
                <a:ext uri="{FF2B5EF4-FFF2-40B4-BE49-F238E27FC236}">
                  <a16:creationId xmlns:a16="http://schemas.microsoft.com/office/drawing/2014/main" xmlns="" id="{AD122C98-36DA-4090-8948-FF2212504C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8" y="150"/>
              <a:ext cx="21" cy="29"/>
            </a:xfrm>
            <a:custGeom>
              <a:avLst/>
              <a:gdLst>
                <a:gd name="T0" fmla="*/ 5 w 10"/>
                <a:gd name="T1" fmla="*/ 14 h 14"/>
                <a:gd name="T2" fmla="*/ 5 w 10"/>
                <a:gd name="T3" fmla="*/ 13 h 14"/>
                <a:gd name="T4" fmla="*/ 7 w 10"/>
                <a:gd name="T5" fmla="*/ 11 h 14"/>
                <a:gd name="T6" fmla="*/ 7 w 10"/>
                <a:gd name="T7" fmla="*/ 11 h 14"/>
                <a:gd name="T8" fmla="*/ 7 w 10"/>
                <a:gd name="T9" fmla="*/ 10 h 14"/>
                <a:gd name="T10" fmla="*/ 7 w 10"/>
                <a:gd name="T11" fmla="*/ 10 h 14"/>
                <a:gd name="T12" fmla="*/ 7 w 10"/>
                <a:gd name="T13" fmla="*/ 10 h 14"/>
                <a:gd name="T14" fmla="*/ 7 w 10"/>
                <a:gd name="T15" fmla="*/ 10 h 14"/>
                <a:gd name="T16" fmla="*/ 8 w 10"/>
                <a:gd name="T17" fmla="*/ 10 h 14"/>
                <a:gd name="T18" fmla="*/ 8 w 10"/>
                <a:gd name="T19" fmla="*/ 10 h 14"/>
                <a:gd name="T20" fmla="*/ 9 w 10"/>
                <a:gd name="T21" fmla="*/ 9 h 14"/>
                <a:gd name="T22" fmla="*/ 9 w 10"/>
                <a:gd name="T23" fmla="*/ 8 h 14"/>
                <a:gd name="T24" fmla="*/ 8 w 10"/>
                <a:gd name="T25" fmla="*/ 8 h 14"/>
                <a:gd name="T26" fmla="*/ 8 w 10"/>
                <a:gd name="T27" fmla="*/ 7 h 14"/>
                <a:gd name="T28" fmla="*/ 9 w 10"/>
                <a:gd name="T29" fmla="*/ 7 h 14"/>
                <a:gd name="T30" fmla="*/ 9 w 10"/>
                <a:gd name="T31" fmla="*/ 7 h 14"/>
                <a:gd name="T32" fmla="*/ 9 w 10"/>
                <a:gd name="T33" fmla="*/ 7 h 14"/>
                <a:gd name="T34" fmla="*/ 9 w 10"/>
                <a:gd name="T35" fmla="*/ 8 h 14"/>
                <a:gd name="T36" fmla="*/ 10 w 10"/>
                <a:gd name="T37" fmla="*/ 7 h 14"/>
                <a:gd name="T38" fmla="*/ 10 w 10"/>
                <a:gd name="T39" fmla="*/ 7 h 14"/>
                <a:gd name="T40" fmla="*/ 10 w 10"/>
                <a:gd name="T41" fmla="*/ 6 h 14"/>
                <a:gd name="T42" fmla="*/ 10 w 10"/>
                <a:gd name="T43" fmla="*/ 6 h 14"/>
                <a:gd name="T44" fmla="*/ 9 w 10"/>
                <a:gd name="T45" fmla="*/ 6 h 14"/>
                <a:gd name="T46" fmla="*/ 8 w 10"/>
                <a:gd name="T47" fmla="*/ 4 h 14"/>
                <a:gd name="T48" fmla="*/ 8 w 10"/>
                <a:gd name="T49" fmla="*/ 3 h 14"/>
                <a:gd name="T50" fmla="*/ 9 w 10"/>
                <a:gd name="T51" fmla="*/ 3 h 14"/>
                <a:gd name="T52" fmla="*/ 9 w 10"/>
                <a:gd name="T53" fmla="*/ 2 h 14"/>
                <a:gd name="T54" fmla="*/ 8 w 10"/>
                <a:gd name="T55" fmla="*/ 1 h 14"/>
                <a:gd name="T56" fmla="*/ 8 w 10"/>
                <a:gd name="T57" fmla="*/ 0 h 14"/>
                <a:gd name="T58" fmla="*/ 7 w 10"/>
                <a:gd name="T59" fmla="*/ 0 h 14"/>
                <a:gd name="T60" fmla="*/ 7 w 10"/>
                <a:gd name="T61" fmla="*/ 0 h 14"/>
                <a:gd name="T62" fmla="*/ 7 w 10"/>
                <a:gd name="T63" fmla="*/ 0 h 14"/>
                <a:gd name="T64" fmla="*/ 6 w 10"/>
                <a:gd name="T65" fmla="*/ 1 h 14"/>
                <a:gd name="T66" fmla="*/ 6 w 10"/>
                <a:gd name="T67" fmla="*/ 1 h 14"/>
                <a:gd name="T68" fmla="*/ 5 w 10"/>
                <a:gd name="T69" fmla="*/ 2 h 14"/>
                <a:gd name="T70" fmla="*/ 6 w 10"/>
                <a:gd name="T71" fmla="*/ 5 h 14"/>
                <a:gd name="T72" fmla="*/ 7 w 10"/>
                <a:gd name="T73" fmla="*/ 7 h 14"/>
                <a:gd name="T74" fmla="*/ 3 w 10"/>
                <a:gd name="T75" fmla="*/ 10 h 14"/>
                <a:gd name="T76" fmla="*/ 0 w 10"/>
                <a:gd name="T77" fmla="*/ 13 h 14"/>
                <a:gd name="T78" fmla="*/ 1 w 10"/>
                <a:gd name="T79" fmla="*/ 13 h 14"/>
                <a:gd name="T80" fmla="*/ 2 w 10"/>
                <a:gd name="T81" fmla="*/ 13 h 14"/>
                <a:gd name="T82" fmla="*/ 2 w 10"/>
                <a:gd name="T83" fmla="*/ 13 h 14"/>
                <a:gd name="T84" fmla="*/ 3 w 10"/>
                <a:gd name="T85" fmla="*/ 12 h 14"/>
                <a:gd name="T86" fmla="*/ 4 w 10"/>
                <a:gd name="T87" fmla="*/ 11 h 14"/>
                <a:gd name="T88" fmla="*/ 4 w 10"/>
                <a:gd name="T89" fmla="*/ 11 h 14"/>
                <a:gd name="T90" fmla="*/ 5 w 10"/>
                <a:gd name="T91" fmla="*/ 11 h 14"/>
                <a:gd name="T92" fmla="*/ 5 w 10"/>
                <a:gd name="T93" fmla="*/ 11 h 14"/>
                <a:gd name="T94" fmla="*/ 5 w 10"/>
                <a:gd name="T95" fmla="*/ 11 h 14"/>
                <a:gd name="T96" fmla="*/ 5 w 10"/>
                <a:gd name="T97" fmla="*/ 12 h 14"/>
                <a:gd name="T98" fmla="*/ 4 w 10"/>
                <a:gd name="T99" fmla="*/ 13 h 14"/>
                <a:gd name="T100" fmla="*/ 5 w 10"/>
                <a:gd name="T10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6" y="12"/>
                    <a:pt x="7" y="12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8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8" y="5"/>
                    <a:pt x="8" y="4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2"/>
                    <a:pt x="9" y="2"/>
                  </a:cubicBezTo>
                  <a:cubicBezTo>
                    <a:pt x="9" y="2"/>
                    <a:pt x="9" y="2"/>
                    <a:pt x="8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3"/>
                    <a:pt x="5" y="3"/>
                    <a:pt x="6" y="5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7" y="9"/>
                    <a:pt x="6" y="10"/>
                    <a:pt x="3" y="10"/>
                  </a:cubicBezTo>
                  <a:cubicBezTo>
                    <a:pt x="1" y="11"/>
                    <a:pt x="0" y="11"/>
                    <a:pt x="0" y="13"/>
                  </a:cubicBezTo>
                  <a:cubicBezTo>
                    <a:pt x="0" y="13"/>
                    <a:pt x="0" y="13"/>
                    <a:pt x="1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3" y="12"/>
                  </a:cubicBezTo>
                  <a:cubicBezTo>
                    <a:pt x="3" y="12"/>
                    <a:pt x="3" y="12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2"/>
                  </a:cubicBezTo>
                  <a:cubicBezTo>
                    <a:pt x="4" y="12"/>
                    <a:pt x="4" y="12"/>
                    <a:pt x="4" y="13"/>
                  </a:cubicBezTo>
                  <a:cubicBezTo>
                    <a:pt x="4" y="13"/>
                    <a:pt x="4" y="13"/>
                    <a:pt x="5" y="14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3" name="Freeform 78">
              <a:extLst>
                <a:ext uri="{FF2B5EF4-FFF2-40B4-BE49-F238E27FC236}">
                  <a16:creationId xmlns:a16="http://schemas.microsoft.com/office/drawing/2014/main" xmlns="" id="{1C1E0D00-F87B-44A7-A839-27F0C63FAF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8" y="167"/>
              <a:ext cx="8" cy="4"/>
            </a:xfrm>
            <a:custGeom>
              <a:avLst/>
              <a:gdLst>
                <a:gd name="T0" fmla="*/ 0 w 4"/>
                <a:gd name="T1" fmla="*/ 1 h 2"/>
                <a:gd name="T2" fmla="*/ 1 w 4"/>
                <a:gd name="T3" fmla="*/ 1 h 2"/>
                <a:gd name="T4" fmla="*/ 2 w 4"/>
                <a:gd name="T5" fmla="*/ 2 h 2"/>
                <a:gd name="T6" fmla="*/ 2 w 4"/>
                <a:gd name="T7" fmla="*/ 2 h 2"/>
                <a:gd name="T8" fmla="*/ 3 w 4"/>
                <a:gd name="T9" fmla="*/ 2 h 2"/>
                <a:gd name="T10" fmla="*/ 4 w 4"/>
                <a:gd name="T11" fmla="*/ 1 h 2"/>
                <a:gd name="T12" fmla="*/ 3 w 4"/>
                <a:gd name="T13" fmla="*/ 1 h 2"/>
                <a:gd name="T14" fmla="*/ 3 w 4"/>
                <a:gd name="T15" fmla="*/ 1 h 2"/>
                <a:gd name="T16" fmla="*/ 3 w 4"/>
                <a:gd name="T17" fmla="*/ 1 h 2"/>
                <a:gd name="T18" fmla="*/ 1 w 4"/>
                <a:gd name="T19" fmla="*/ 0 h 2"/>
                <a:gd name="T20" fmla="*/ 0 w 4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4" name="Freeform 79">
              <a:extLst>
                <a:ext uri="{FF2B5EF4-FFF2-40B4-BE49-F238E27FC236}">
                  <a16:creationId xmlns:a16="http://schemas.microsoft.com/office/drawing/2014/main" xmlns="" id="{0C02BD83-52F9-4F97-93EB-9BD02758B5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" y="169"/>
              <a:ext cx="6" cy="2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1 h 1"/>
                <a:gd name="T4" fmla="*/ 1 w 3"/>
                <a:gd name="T5" fmla="*/ 1 h 1"/>
                <a:gd name="T6" fmla="*/ 1 w 3"/>
                <a:gd name="T7" fmla="*/ 1 h 1"/>
                <a:gd name="T8" fmla="*/ 1 w 3"/>
                <a:gd name="T9" fmla="*/ 1 h 1"/>
                <a:gd name="T10" fmla="*/ 2 w 3"/>
                <a:gd name="T11" fmla="*/ 1 h 1"/>
                <a:gd name="T12" fmla="*/ 3 w 3"/>
                <a:gd name="T13" fmla="*/ 0 h 1"/>
                <a:gd name="T14" fmla="*/ 3 w 3"/>
                <a:gd name="T15" fmla="*/ 0 h 1"/>
                <a:gd name="T16" fmla="*/ 2 w 3"/>
                <a:gd name="T17" fmla="*/ 0 h 1"/>
                <a:gd name="T18" fmla="*/ 0 w 3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5" name="Freeform 80">
              <a:extLst>
                <a:ext uri="{FF2B5EF4-FFF2-40B4-BE49-F238E27FC236}">
                  <a16:creationId xmlns:a16="http://schemas.microsoft.com/office/drawing/2014/main" xmlns="" id="{CBDCE638-BB35-482C-A330-446ECFFFCD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4" y="116"/>
              <a:ext cx="6" cy="6"/>
            </a:xfrm>
            <a:custGeom>
              <a:avLst/>
              <a:gdLst>
                <a:gd name="T0" fmla="*/ 1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2 w 3"/>
                <a:gd name="T9" fmla="*/ 0 h 3"/>
                <a:gd name="T10" fmla="*/ 2 w 3"/>
                <a:gd name="T11" fmla="*/ 0 h 3"/>
                <a:gd name="T12" fmla="*/ 2 w 3"/>
                <a:gd name="T13" fmla="*/ 0 h 3"/>
                <a:gd name="T14" fmla="*/ 1 w 3"/>
                <a:gd name="T15" fmla="*/ 1 h 3"/>
                <a:gd name="T16" fmla="*/ 0 w 3"/>
                <a:gd name="T17" fmla="*/ 2 h 3"/>
                <a:gd name="T18" fmla="*/ 0 w 3"/>
                <a:gd name="T19" fmla="*/ 2 h 3"/>
                <a:gd name="T20" fmla="*/ 1 w 3"/>
                <a:gd name="T21" fmla="*/ 2 h 3"/>
                <a:gd name="T22" fmla="*/ 1 w 3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6" name="Freeform 81">
              <a:extLst>
                <a:ext uri="{FF2B5EF4-FFF2-40B4-BE49-F238E27FC236}">
                  <a16:creationId xmlns:a16="http://schemas.microsoft.com/office/drawing/2014/main" xmlns="" id="{192ACAA4-F69E-4362-9D77-5BA089522D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" y="116"/>
              <a:ext cx="5" cy="6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0 h 3"/>
                <a:gd name="T4" fmla="*/ 0 w 2"/>
                <a:gd name="T5" fmla="*/ 0 h 3"/>
                <a:gd name="T6" fmla="*/ 0 w 2"/>
                <a:gd name="T7" fmla="*/ 0 h 3"/>
                <a:gd name="T8" fmla="*/ 0 w 2"/>
                <a:gd name="T9" fmla="*/ 1 h 3"/>
                <a:gd name="T10" fmla="*/ 1 w 2"/>
                <a:gd name="T11" fmla="*/ 2 h 3"/>
                <a:gd name="T12" fmla="*/ 1 w 2"/>
                <a:gd name="T13" fmla="*/ 3 h 3"/>
                <a:gd name="T14" fmla="*/ 2 w 2"/>
                <a:gd name="T15" fmla="*/ 3 h 3"/>
                <a:gd name="T16" fmla="*/ 2 w 2"/>
                <a:gd name="T17" fmla="*/ 3 h 3"/>
                <a:gd name="T18" fmla="*/ 2 w 2"/>
                <a:gd name="T19" fmla="*/ 3 h 3"/>
                <a:gd name="T20" fmla="*/ 2 w 2"/>
                <a:gd name="T21" fmla="*/ 2 h 3"/>
                <a:gd name="T22" fmla="*/ 2 w 2"/>
                <a:gd name="T23" fmla="*/ 2 h 3"/>
                <a:gd name="T24" fmla="*/ 2 w 2"/>
                <a:gd name="T25" fmla="*/ 2 h 3"/>
                <a:gd name="T26" fmla="*/ 2 w 2"/>
                <a:gd name="T27" fmla="*/ 1 h 3"/>
                <a:gd name="T28" fmla="*/ 1 w 2"/>
                <a:gd name="T29" fmla="*/ 1 h 3"/>
                <a:gd name="T30" fmla="*/ 1 w 2"/>
                <a:gd name="T3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7" name="Freeform 82">
              <a:extLst>
                <a:ext uri="{FF2B5EF4-FFF2-40B4-BE49-F238E27FC236}">
                  <a16:creationId xmlns:a16="http://schemas.microsoft.com/office/drawing/2014/main" xmlns="" id="{309D77E0-3CC2-45E8-B0F3-03BFA6EDEB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" y="125"/>
              <a:ext cx="8" cy="10"/>
            </a:xfrm>
            <a:custGeom>
              <a:avLst/>
              <a:gdLst>
                <a:gd name="T0" fmla="*/ 2 w 4"/>
                <a:gd name="T1" fmla="*/ 1 h 5"/>
                <a:gd name="T2" fmla="*/ 2 w 4"/>
                <a:gd name="T3" fmla="*/ 1 h 5"/>
                <a:gd name="T4" fmla="*/ 1 w 4"/>
                <a:gd name="T5" fmla="*/ 1 h 5"/>
                <a:gd name="T6" fmla="*/ 1 w 4"/>
                <a:gd name="T7" fmla="*/ 0 h 5"/>
                <a:gd name="T8" fmla="*/ 0 w 4"/>
                <a:gd name="T9" fmla="*/ 0 h 5"/>
                <a:gd name="T10" fmla="*/ 0 w 4"/>
                <a:gd name="T11" fmla="*/ 1 h 5"/>
                <a:gd name="T12" fmla="*/ 0 w 4"/>
                <a:gd name="T13" fmla="*/ 2 h 5"/>
                <a:gd name="T14" fmla="*/ 1 w 4"/>
                <a:gd name="T15" fmla="*/ 3 h 5"/>
                <a:gd name="T16" fmla="*/ 2 w 4"/>
                <a:gd name="T17" fmla="*/ 5 h 5"/>
                <a:gd name="T18" fmla="*/ 3 w 4"/>
                <a:gd name="T19" fmla="*/ 3 h 5"/>
                <a:gd name="T20" fmla="*/ 3 w 4"/>
                <a:gd name="T21" fmla="*/ 2 h 5"/>
                <a:gd name="T22" fmla="*/ 4 w 4"/>
                <a:gd name="T23" fmla="*/ 1 h 5"/>
                <a:gd name="T24" fmla="*/ 3 w 4"/>
                <a:gd name="T25" fmla="*/ 0 h 5"/>
                <a:gd name="T26" fmla="*/ 3 w 4"/>
                <a:gd name="T27" fmla="*/ 0 h 5"/>
                <a:gd name="T28" fmla="*/ 3 w 4"/>
                <a:gd name="T29" fmla="*/ 1 h 5"/>
                <a:gd name="T30" fmla="*/ 2 w 4"/>
                <a:gd name="T3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5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3" y="4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8" name="Freeform 83">
              <a:extLst>
                <a:ext uri="{FF2B5EF4-FFF2-40B4-BE49-F238E27FC236}">
                  <a16:creationId xmlns:a16="http://schemas.microsoft.com/office/drawing/2014/main" xmlns="" id="{40CE23ED-D020-4D84-968E-9292BD021A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2" y="127"/>
              <a:ext cx="4" cy="6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0 h 3"/>
                <a:gd name="T4" fmla="*/ 0 w 2"/>
                <a:gd name="T5" fmla="*/ 1 h 3"/>
                <a:gd name="T6" fmla="*/ 0 w 2"/>
                <a:gd name="T7" fmla="*/ 1 h 3"/>
                <a:gd name="T8" fmla="*/ 0 w 2"/>
                <a:gd name="T9" fmla="*/ 2 h 3"/>
                <a:gd name="T10" fmla="*/ 0 w 2"/>
                <a:gd name="T11" fmla="*/ 2 h 3"/>
                <a:gd name="T12" fmla="*/ 1 w 2"/>
                <a:gd name="T13" fmla="*/ 3 h 3"/>
                <a:gd name="T14" fmla="*/ 1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0 h 3"/>
                <a:gd name="T22" fmla="*/ 1 w 2"/>
                <a:gd name="T23" fmla="*/ 0 h 3"/>
                <a:gd name="T24" fmla="*/ 1 w 2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9" name="Freeform 84">
              <a:extLst>
                <a:ext uri="{FF2B5EF4-FFF2-40B4-BE49-F238E27FC236}">
                  <a16:creationId xmlns:a16="http://schemas.microsoft.com/office/drawing/2014/main" xmlns="" id="{25B32878-CF89-483F-81F5-0CD87DCD81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" y="241"/>
              <a:ext cx="73" cy="89"/>
            </a:xfrm>
            <a:custGeom>
              <a:avLst/>
              <a:gdLst>
                <a:gd name="T0" fmla="*/ 32 w 35"/>
                <a:gd name="T1" fmla="*/ 25 h 42"/>
                <a:gd name="T2" fmla="*/ 34 w 35"/>
                <a:gd name="T3" fmla="*/ 25 h 42"/>
                <a:gd name="T4" fmla="*/ 33 w 35"/>
                <a:gd name="T5" fmla="*/ 30 h 42"/>
                <a:gd name="T6" fmla="*/ 33 w 35"/>
                <a:gd name="T7" fmla="*/ 36 h 42"/>
                <a:gd name="T8" fmla="*/ 33 w 35"/>
                <a:gd name="T9" fmla="*/ 38 h 42"/>
                <a:gd name="T10" fmla="*/ 30 w 35"/>
                <a:gd name="T11" fmla="*/ 41 h 42"/>
                <a:gd name="T12" fmla="*/ 28 w 35"/>
                <a:gd name="T13" fmla="*/ 38 h 42"/>
                <a:gd name="T14" fmla="*/ 26 w 35"/>
                <a:gd name="T15" fmla="*/ 38 h 42"/>
                <a:gd name="T16" fmla="*/ 29 w 35"/>
                <a:gd name="T17" fmla="*/ 30 h 42"/>
                <a:gd name="T18" fmla="*/ 27 w 35"/>
                <a:gd name="T19" fmla="*/ 28 h 42"/>
                <a:gd name="T20" fmla="*/ 24 w 35"/>
                <a:gd name="T21" fmla="*/ 33 h 42"/>
                <a:gd name="T22" fmla="*/ 22 w 35"/>
                <a:gd name="T23" fmla="*/ 37 h 42"/>
                <a:gd name="T24" fmla="*/ 18 w 35"/>
                <a:gd name="T25" fmla="*/ 35 h 42"/>
                <a:gd name="T26" fmla="*/ 18 w 35"/>
                <a:gd name="T27" fmla="*/ 31 h 42"/>
                <a:gd name="T28" fmla="*/ 17 w 35"/>
                <a:gd name="T29" fmla="*/ 29 h 42"/>
                <a:gd name="T30" fmla="*/ 22 w 35"/>
                <a:gd name="T31" fmla="*/ 28 h 42"/>
                <a:gd name="T32" fmla="*/ 21 w 35"/>
                <a:gd name="T33" fmla="*/ 20 h 42"/>
                <a:gd name="T34" fmla="*/ 20 w 35"/>
                <a:gd name="T35" fmla="*/ 22 h 42"/>
                <a:gd name="T36" fmla="*/ 14 w 35"/>
                <a:gd name="T37" fmla="*/ 31 h 42"/>
                <a:gd name="T38" fmla="*/ 12 w 35"/>
                <a:gd name="T39" fmla="*/ 29 h 42"/>
                <a:gd name="T40" fmla="*/ 9 w 35"/>
                <a:gd name="T41" fmla="*/ 29 h 42"/>
                <a:gd name="T42" fmla="*/ 9 w 35"/>
                <a:gd name="T43" fmla="*/ 25 h 42"/>
                <a:gd name="T44" fmla="*/ 9 w 35"/>
                <a:gd name="T45" fmla="*/ 23 h 42"/>
                <a:gd name="T46" fmla="*/ 14 w 35"/>
                <a:gd name="T47" fmla="*/ 23 h 42"/>
                <a:gd name="T48" fmla="*/ 8 w 35"/>
                <a:gd name="T49" fmla="*/ 21 h 42"/>
                <a:gd name="T50" fmla="*/ 5 w 35"/>
                <a:gd name="T51" fmla="*/ 20 h 42"/>
                <a:gd name="T52" fmla="*/ 3 w 35"/>
                <a:gd name="T53" fmla="*/ 16 h 42"/>
                <a:gd name="T54" fmla="*/ 1 w 35"/>
                <a:gd name="T55" fmla="*/ 9 h 42"/>
                <a:gd name="T56" fmla="*/ 1 w 35"/>
                <a:gd name="T57" fmla="*/ 7 h 42"/>
                <a:gd name="T58" fmla="*/ 2 w 35"/>
                <a:gd name="T59" fmla="*/ 4 h 42"/>
                <a:gd name="T60" fmla="*/ 2 w 35"/>
                <a:gd name="T61" fmla="*/ 2 h 42"/>
                <a:gd name="T62" fmla="*/ 6 w 35"/>
                <a:gd name="T63" fmla="*/ 7 h 42"/>
                <a:gd name="T64" fmla="*/ 7 w 35"/>
                <a:gd name="T65" fmla="*/ 10 h 42"/>
                <a:gd name="T66" fmla="*/ 8 w 35"/>
                <a:gd name="T67" fmla="*/ 16 h 42"/>
                <a:gd name="T68" fmla="*/ 9 w 35"/>
                <a:gd name="T69" fmla="*/ 9 h 42"/>
                <a:gd name="T70" fmla="*/ 9 w 35"/>
                <a:gd name="T71" fmla="*/ 4 h 42"/>
                <a:gd name="T72" fmla="*/ 10 w 35"/>
                <a:gd name="T73" fmla="*/ 2 h 42"/>
                <a:gd name="T74" fmla="*/ 13 w 35"/>
                <a:gd name="T75" fmla="*/ 0 h 42"/>
                <a:gd name="T76" fmla="*/ 15 w 35"/>
                <a:gd name="T77" fmla="*/ 2 h 42"/>
                <a:gd name="T78" fmla="*/ 17 w 35"/>
                <a:gd name="T79" fmla="*/ 1 h 42"/>
                <a:gd name="T80" fmla="*/ 17 w 35"/>
                <a:gd name="T81" fmla="*/ 9 h 42"/>
                <a:gd name="T82" fmla="*/ 30 w 35"/>
                <a:gd name="T83" fmla="*/ 16 h 42"/>
                <a:gd name="T84" fmla="*/ 24 w 35"/>
                <a:gd name="T85" fmla="*/ 1 h 42"/>
                <a:gd name="T86" fmla="*/ 32 w 35"/>
                <a:gd name="T87" fmla="*/ 2 h 42"/>
                <a:gd name="T88" fmla="*/ 32 w 35"/>
                <a:gd name="T89" fmla="*/ 8 h 42"/>
                <a:gd name="T90" fmla="*/ 23 w 35"/>
                <a:gd name="T91" fmla="*/ 6 h 42"/>
                <a:gd name="T92" fmla="*/ 26 w 35"/>
                <a:gd name="T93" fmla="*/ 10 h 42"/>
                <a:gd name="T94" fmla="*/ 31 w 35"/>
                <a:gd name="T95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" h="42">
                  <a:moveTo>
                    <a:pt x="30" y="20"/>
                  </a:moveTo>
                  <a:cubicBezTo>
                    <a:pt x="30" y="20"/>
                    <a:pt x="30" y="21"/>
                    <a:pt x="30" y="21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1" y="24"/>
                    <a:pt x="31" y="25"/>
                    <a:pt x="32" y="25"/>
                  </a:cubicBezTo>
                  <a:cubicBezTo>
                    <a:pt x="32" y="25"/>
                    <a:pt x="33" y="25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4" y="24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6"/>
                    <a:pt x="34" y="27"/>
                  </a:cubicBezTo>
                  <a:cubicBezTo>
                    <a:pt x="34" y="27"/>
                    <a:pt x="34" y="28"/>
                    <a:pt x="34" y="28"/>
                  </a:cubicBezTo>
                  <a:cubicBezTo>
                    <a:pt x="34" y="29"/>
                    <a:pt x="34" y="29"/>
                    <a:pt x="33" y="30"/>
                  </a:cubicBezTo>
                  <a:cubicBezTo>
                    <a:pt x="34" y="30"/>
                    <a:pt x="34" y="31"/>
                    <a:pt x="34" y="32"/>
                  </a:cubicBezTo>
                  <a:cubicBezTo>
                    <a:pt x="34" y="33"/>
                    <a:pt x="34" y="33"/>
                    <a:pt x="33" y="33"/>
                  </a:cubicBezTo>
                  <a:cubicBezTo>
                    <a:pt x="34" y="34"/>
                    <a:pt x="34" y="34"/>
                    <a:pt x="34" y="35"/>
                  </a:cubicBezTo>
                  <a:cubicBezTo>
                    <a:pt x="34" y="35"/>
                    <a:pt x="34" y="35"/>
                    <a:pt x="33" y="36"/>
                  </a:cubicBezTo>
                  <a:cubicBezTo>
                    <a:pt x="33" y="37"/>
                    <a:pt x="33" y="37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8"/>
                  </a:cubicBezTo>
                  <a:cubicBezTo>
                    <a:pt x="31" y="39"/>
                    <a:pt x="31" y="39"/>
                    <a:pt x="31" y="40"/>
                  </a:cubicBezTo>
                  <a:cubicBezTo>
                    <a:pt x="30" y="40"/>
                    <a:pt x="30" y="40"/>
                    <a:pt x="30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9" y="42"/>
                    <a:pt x="28" y="40"/>
                    <a:pt x="28" y="38"/>
                  </a:cubicBezTo>
                  <a:cubicBezTo>
                    <a:pt x="28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5" y="38"/>
                    <a:pt x="25" y="37"/>
                  </a:cubicBezTo>
                  <a:cubicBezTo>
                    <a:pt x="25" y="37"/>
                    <a:pt x="25" y="36"/>
                    <a:pt x="25" y="35"/>
                  </a:cubicBezTo>
                  <a:cubicBezTo>
                    <a:pt x="25" y="34"/>
                    <a:pt x="26" y="34"/>
                    <a:pt x="28" y="32"/>
                  </a:cubicBezTo>
                  <a:cubicBezTo>
                    <a:pt x="29" y="32"/>
                    <a:pt x="29" y="31"/>
                    <a:pt x="29" y="30"/>
                  </a:cubicBezTo>
                  <a:cubicBezTo>
                    <a:pt x="29" y="29"/>
                    <a:pt x="29" y="28"/>
                    <a:pt x="28" y="27"/>
                  </a:cubicBezTo>
                  <a:cubicBezTo>
                    <a:pt x="27" y="27"/>
                    <a:pt x="27" y="26"/>
                    <a:pt x="27" y="26"/>
                  </a:cubicBezTo>
                  <a:cubicBezTo>
                    <a:pt x="26" y="26"/>
                    <a:pt x="26" y="27"/>
                    <a:pt x="26" y="27"/>
                  </a:cubicBezTo>
                  <a:cubicBezTo>
                    <a:pt x="26" y="27"/>
                    <a:pt x="26" y="27"/>
                    <a:pt x="27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8"/>
                    <a:pt x="27" y="29"/>
                    <a:pt x="27" y="29"/>
                  </a:cubicBezTo>
                  <a:cubicBezTo>
                    <a:pt x="26" y="30"/>
                    <a:pt x="26" y="30"/>
                    <a:pt x="26" y="31"/>
                  </a:cubicBezTo>
                  <a:cubicBezTo>
                    <a:pt x="26" y="32"/>
                    <a:pt x="25" y="32"/>
                    <a:pt x="24" y="33"/>
                  </a:cubicBezTo>
                  <a:cubicBezTo>
                    <a:pt x="24" y="33"/>
                    <a:pt x="24" y="34"/>
                    <a:pt x="23" y="34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2" y="35"/>
                    <a:pt x="22" y="36"/>
                    <a:pt x="22" y="36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7"/>
                    <a:pt x="21" y="36"/>
                    <a:pt x="20" y="36"/>
                  </a:cubicBezTo>
                  <a:cubicBezTo>
                    <a:pt x="20" y="35"/>
                    <a:pt x="20" y="35"/>
                    <a:pt x="20" y="34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2"/>
                    <a:pt x="18" y="31"/>
                  </a:cubicBezTo>
                  <a:cubicBezTo>
                    <a:pt x="17" y="31"/>
                    <a:pt x="1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8" y="28"/>
                    <a:pt x="19" y="28"/>
                  </a:cubicBezTo>
                  <a:cubicBezTo>
                    <a:pt x="19" y="28"/>
                    <a:pt x="20" y="28"/>
                    <a:pt x="21" y="29"/>
                  </a:cubicBezTo>
                  <a:cubicBezTo>
                    <a:pt x="21" y="29"/>
                    <a:pt x="21" y="29"/>
                    <a:pt x="22" y="29"/>
                  </a:cubicBezTo>
                  <a:cubicBezTo>
                    <a:pt x="22" y="29"/>
                    <a:pt x="22" y="29"/>
                    <a:pt x="22" y="28"/>
                  </a:cubicBezTo>
                  <a:cubicBezTo>
                    <a:pt x="22" y="28"/>
                    <a:pt x="22" y="27"/>
                    <a:pt x="21" y="25"/>
                  </a:cubicBezTo>
                  <a:cubicBezTo>
                    <a:pt x="21" y="24"/>
                    <a:pt x="21" y="23"/>
                    <a:pt x="21" y="23"/>
                  </a:cubicBezTo>
                  <a:cubicBezTo>
                    <a:pt x="21" y="22"/>
                    <a:pt x="21" y="20"/>
                    <a:pt x="22" y="20"/>
                  </a:cubicBezTo>
                  <a:cubicBezTo>
                    <a:pt x="22" y="20"/>
                    <a:pt x="21" y="20"/>
                    <a:pt x="21" y="20"/>
                  </a:cubicBezTo>
                  <a:cubicBezTo>
                    <a:pt x="21" y="20"/>
                    <a:pt x="20" y="20"/>
                    <a:pt x="20" y="20"/>
                  </a:cubicBezTo>
                  <a:cubicBezTo>
                    <a:pt x="20" y="20"/>
                    <a:pt x="19" y="21"/>
                    <a:pt x="19" y="21"/>
                  </a:cubicBezTo>
                  <a:cubicBezTo>
                    <a:pt x="19" y="21"/>
                    <a:pt x="19" y="21"/>
                    <a:pt x="20" y="21"/>
                  </a:cubicBezTo>
                  <a:cubicBezTo>
                    <a:pt x="20" y="21"/>
                    <a:pt x="20" y="21"/>
                    <a:pt x="20" y="22"/>
                  </a:cubicBezTo>
                  <a:cubicBezTo>
                    <a:pt x="20" y="23"/>
                    <a:pt x="19" y="24"/>
                    <a:pt x="18" y="24"/>
                  </a:cubicBezTo>
                  <a:cubicBezTo>
                    <a:pt x="18" y="26"/>
                    <a:pt x="17" y="26"/>
                    <a:pt x="16" y="27"/>
                  </a:cubicBezTo>
                  <a:cubicBezTo>
                    <a:pt x="16" y="27"/>
                    <a:pt x="16" y="28"/>
                    <a:pt x="16" y="28"/>
                  </a:cubicBezTo>
                  <a:cubicBezTo>
                    <a:pt x="15" y="30"/>
                    <a:pt x="14" y="30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4" y="31"/>
                    <a:pt x="13" y="31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2" y="30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0" y="29"/>
                    <a:pt x="9" y="29"/>
                    <a:pt x="9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0"/>
                    <a:pt x="8" y="29"/>
                    <a:pt x="8" y="29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3"/>
                    <a:pt x="9" y="23"/>
                  </a:cubicBezTo>
                  <a:cubicBezTo>
                    <a:pt x="10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3"/>
                  </a:cubicBezTo>
                  <a:cubicBezTo>
                    <a:pt x="13" y="23"/>
                    <a:pt x="13" y="24"/>
                    <a:pt x="13" y="24"/>
                  </a:cubicBezTo>
                  <a:cubicBezTo>
                    <a:pt x="13" y="24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2"/>
                    <a:pt x="13" y="21"/>
                    <a:pt x="12" y="20"/>
                  </a:cubicBezTo>
                  <a:cubicBezTo>
                    <a:pt x="12" y="20"/>
                    <a:pt x="11" y="20"/>
                    <a:pt x="10" y="20"/>
                  </a:cubicBezTo>
                  <a:cubicBezTo>
                    <a:pt x="9" y="20"/>
                    <a:pt x="8" y="20"/>
                    <a:pt x="8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7" y="22"/>
                  </a:cubicBezTo>
                  <a:cubicBezTo>
                    <a:pt x="7" y="22"/>
                    <a:pt x="7" y="22"/>
                    <a:pt x="6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4" y="18"/>
                  </a:cubicBezTo>
                  <a:cubicBezTo>
                    <a:pt x="4" y="18"/>
                    <a:pt x="3" y="17"/>
                    <a:pt x="3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4"/>
                    <a:pt x="1" y="13"/>
                    <a:pt x="1" y="12"/>
                  </a:cubicBezTo>
                  <a:cubicBezTo>
                    <a:pt x="1" y="12"/>
                    <a:pt x="1" y="11"/>
                    <a:pt x="2" y="11"/>
                  </a:cubicBezTo>
                  <a:cubicBezTo>
                    <a:pt x="1" y="11"/>
                    <a:pt x="1" y="11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5" y="4"/>
                    <a:pt x="6" y="5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10"/>
                  </a:cubicBezTo>
                  <a:cubicBezTo>
                    <a:pt x="7" y="10"/>
                    <a:pt x="7" y="10"/>
                    <a:pt x="7" y="11"/>
                  </a:cubicBezTo>
                  <a:cubicBezTo>
                    <a:pt x="6" y="11"/>
                    <a:pt x="6" y="12"/>
                    <a:pt x="6" y="12"/>
                  </a:cubicBezTo>
                  <a:cubicBezTo>
                    <a:pt x="6" y="13"/>
                    <a:pt x="6" y="14"/>
                    <a:pt x="7" y="14"/>
                  </a:cubicBezTo>
                  <a:cubicBezTo>
                    <a:pt x="7" y="15"/>
                    <a:pt x="7" y="16"/>
                    <a:pt x="8" y="16"/>
                  </a:cubicBezTo>
                  <a:cubicBezTo>
                    <a:pt x="9" y="16"/>
                    <a:pt x="9" y="15"/>
                    <a:pt x="9" y="13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7"/>
                    <a:pt x="7" y="6"/>
                    <a:pt x="7" y="6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2"/>
                    <a:pt x="9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1"/>
                    <a:pt x="12" y="1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6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3"/>
                    <a:pt x="17" y="3"/>
                    <a:pt x="17" y="4"/>
                  </a:cubicBezTo>
                  <a:cubicBezTo>
                    <a:pt x="18" y="4"/>
                    <a:pt x="19" y="5"/>
                    <a:pt x="19" y="6"/>
                  </a:cubicBezTo>
                  <a:cubicBezTo>
                    <a:pt x="19" y="7"/>
                    <a:pt x="18" y="8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3"/>
                    <a:pt x="18" y="14"/>
                    <a:pt x="22" y="15"/>
                  </a:cubicBezTo>
                  <a:cubicBezTo>
                    <a:pt x="24" y="15"/>
                    <a:pt x="25" y="15"/>
                    <a:pt x="27" y="16"/>
                  </a:cubicBezTo>
                  <a:cubicBezTo>
                    <a:pt x="29" y="16"/>
                    <a:pt x="30" y="16"/>
                    <a:pt x="30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5"/>
                    <a:pt x="28" y="14"/>
                  </a:cubicBezTo>
                  <a:cubicBezTo>
                    <a:pt x="22" y="13"/>
                    <a:pt x="19" y="11"/>
                    <a:pt x="19" y="7"/>
                  </a:cubicBezTo>
                  <a:cubicBezTo>
                    <a:pt x="19" y="4"/>
                    <a:pt x="21" y="1"/>
                    <a:pt x="24" y="1"/>
                  </a:cubicBezTo>
                  <a:cubicBezTo>
                    <a:pt x="26" y="1"/>
                    <a:pt x="27" y="2"/>
                    <a:pt x="29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4"/>
                    <a:pt x="32" y="3"/>
                  </a:cubicBezTo>
                  <a:cubicBezTo>
                    <a:pt x="32" y="3"/>
                    <a:pt x="32" y="2"/>
                    <a:pt x="32" y="2"/>
                  </a:cubicBezTo>
                  <a:cubicBezTo>
                    <a:pt x="33" y="2"/>
                    <a:pt x="33" y="3"/>
                    <a:pt x="33" y="3"/>
                  </a:cubicBezTo>
                  <a:cubicBezTo>
                    <a:pt x="34" y="4"/>
                    <a:pt x="34" y="4"/>
                    <a:pt x="34" y="5"/>
                  </a:cubicBezTo>
                  <a:cubicBezTo>
                    <a:pt x="34" y="6"/>
                    <a:pt x="34" y="7"/>
                    <a:pt x="32" y="7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9"/>
                    <a:pt x="31" y="9"/>
                    <a:pt x="30" y="9"/>
                  </a:cubicBezTo>
                  <a:cubicBezTo>
                    <a:pt x="29" y="9"/>
                    <a:pt x="27" y="8"/>
                    <a:pt x="26" y="8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4" y="6"/>
                    <a:pt x="24" y="6"/>
                    <a:pt x="23" y="6"/>
                  </a:cubicBezTo>
                  <a:cubicBezTo>
                    <a:pt x="22" y="6"/>
                    <a:pt x="22" y="6"/>
                    <a:pt x="22" y="7"/>
                  </a:cubicBezTo>
                  <a:cubicBezTo>
                    <a:pt x="22" y="8"/>
                    <a:pt x="22" y="8"/>
                    <a:pt x="23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6" y="9"/>
                    <a:pt x="26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8" y="10"/>
                    <a:pt x="29" y="10"/>
                    <a:pt x="30" y="10"/>
                  </a:cubicBezTo>
                  <a:cubicBezTo>
                    <a:pt x="30" y="10"/>
                    <a:pt x="30" y="10"/>
                    <a:pt x="3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3" y="11"/>
                    <a:pt x="35" y="13"/>
                    <a:pt x="35" y="16"/>
                  </a:cubicBezTo>
                  <a:cubicBezTo>
                    <a:pt x="35" y="18"/>
                    <a:pt x="33" y="20"/>
                    <a:pt x="31" y="20"/>
                  </a:cubicBezTo>
                  <a:lnTo>
                    <a:pt x="30" y="20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0" name="Freeform 85">
              <a:extLst>
                <a:ext uri="{FF2B5EF4-FFF2-40B4-BE49-F238E27FC236}">
                  <a16:creationId xmlns:a16="http://schemas.microsoft.com/office/drawing/2014/main" xmlns="" id="{853D6790-1C7C-4EA8-B234-F0D9ADE096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0" y="243"/>
              <a:ext cx="54" cy="82"/>
            </a:xfrm>
            <a:custGeom>
              <a:avLst/>
              <a:gdLst>
                <a:gd name="T0" fmla="*/ 23 w 26"/>
                <a:gd name="T1" fmla="*/ 35 h 39"/>
                <a:gd name="T2" fmla="*/ 24 w 26"/>
                <a:gd name="T3" fmla="*/ 35 h 39"/>
                <a:gd name="T4" fmla="*/ 23 w 26"/>
                <a:gd name="T5" fmla="*/ 31 h 39"/>
                <a:gd name="T6" fmla="*/ 23 w 26"/>
                <a:gd name="T7" fmla="*/ 28 h 39"/>
                <a:gd name="T8" fmla="*/ 25 w 26"/>
                <a:gd name="T9" fmla="*/ 27 h 39"/>
                <a:gd name="T10" fmla="*/ 21 w 26"/>
                <a:gd name="T11" fmla="*/ 21 h 39"/>
                <a:gd name="T12" fmla="*/ 23 w 26"/>
                <a:gd name="T13" fmla="*/ 17 h 39"/>
                <a:gd name="T14" fmla="*/ 23 w 26"/>
                <a:gd name="T15" fmla="*/ 11 h 39"/>
                <a:gd name="T16" fmla="*/ 23 w 26"/>
                <a:gd name="T17" fmla="*/ 12 h 39"/>
                <a:gd name="T18" fmla="*/ 20 w 26"/>
                <a:gd name="T19" fmla="*/ 11 h 39"/>
                <a:gd name="T20" fmla="*/ 16 w 26"/>
                <a:gd name="T21" fmla="*/ 9 h 39"/>
                <a:gd name="T22" fmla="*/ 16 w 26"/>
                <a:gd name="T23" fmla="*/ 10 h 39"/>
                <a:gd name="T24" fmla="*/ 19 w 26"/>
                <a:gd name="T25" fmla="*/ 6 h 39"/>
                <a:gd name="T26" fmla="*/ 21 w 26"/>
                <a:gd name="T27" fmla="*/ 5 h 39"/>
                <a:gd name="T28" fmla="*/ 17 w 26"/>
                <a:gd name="T29" fmla="*/ 3 h 39"/>
                <a:gd name="T30" fmla="*/ 25 w 26"/>
                <a:gd name="T31" fmla="*/ 3 h 39"/>
                <a:gd name="T32" fmla="*/ 24 w 26"/>
                <a:gd name="T33" fmla="*/ 4 h 39"/>
                <a:gd name="T34" fmla="*/ 12 w 26"/>
                <a:gd name="T35" fmla="*/ 6 h 39"/>
                <a:gd name="T36" fmla="*/ 18 w 26"/>
                <a:gd name="T37" fmla="*/ 15 h 39"/>
                <a:gd name="T38" fmla="*/ 7 w 26"/>
                <a:gd name="T39" fmla="*/ 17 h 39"/>
                <a:gd name="T40" fmla="*/ 3 w 26"/>
                <a:gd name="T41" fmla="*/ 14 h 39"/>
                <a:gd name="T42" fmla="*/ 5 w 26"/>
                <a:gd name="T43" fmla="*/ 15 h 39"/>
                <a:gd name="T44" fmla="*/ 7 w 26"/>
                <a:gd name="T45" fmla="*/ 16 h 39"/>
                <a:gd name="T46" fmla="*/ 8 w 26"/>
                <a:gd name="T47" fmla="*/ 14 h 39"/>
                <a:gd name="T48" fmla="*/ 9 w 26"/>
                <a:gd name="T49" fmla="*/ 14 h 39"/>
                <a:gd name="T50" fmla="*/ 7 w 26"/>
                <a:gd name="T51" fmla="*/ 12 h 39"/>
                <a:gd name="T52" fmla="*/ 8 w 26"/>
                <a:gd name="T53" fmla="*/ 10 h 39"/>
                <a:gd name="T54" fmla="*/ 9 w 26"/>
                <a:gd name="T55" fmla="*/ 6 h 39"/>
                <a:gd name="T56" fmla="*/ 10 w 26"/>
                <a:gd name="T57" fmla="*/ 6 h 39"/>
                <a:gd name="T58" fmla="*/ 8 w 26"/>
                <a:gd name="T59" fmla="*/ 3 h 39"/>
                <a:gd name="T60" fmla="*/ 8 w 26"/>
                <a:gd name="T61" fmla="*/ 1 h 39"/>
                <a:gd name="T62" fmla="*/ 6 w 26"/>
                <a:gd name="T63" fmla="*/ 2 h 39"/>
                <a:gd name="T64" fmla="*/ 4 w 26"/>
                <a:gd name="T65" fmla="*/ 1 h 39"/>
                <a:gd name="T66" fmla="*/ 2 w 26"/>
                <a:gd name="T67" fmla="*/ 2 h 39"/>
                <a:gd name="T68" fmla="*/ 2 w 26"/>
                <a:gd name="T69" fmla="*/ 4 h 39"/>
                <a:gd name="T70" fmla="*/ 0 w 26"/>
                <a:gd name="T71" fmla="*/ 5 h 39"/>
                <a:gd name="T72" fmla="*/ 1 w 26"/>
                <a:gd name="T73" fmla="*/ 6 h 39"/>
                <a:gd name="T74" fmla="*/ 4 w 26"/>
                <a:gd name="T75" fmla="*/ 11 h 39"/>
                <a:gd name="T76" fmla="*/ 2 w 26"/>
                <a:gd name="T77" fmla="*/ 13 h 39"/>
                <a:gd name="T78" fmla="*/ 3 w 26"/>
                <a:gd name="T79" fmla="*/ 25 h 39"/>
                <a:gd name="T80" fmla="*/ 4 w 26"/>
                <a:gd name="T81" fmla="*/ 26 h 39"/>
                <a:gd name="T82" fmla="*/ 5 w 26"/>
                <a:gd name="T83" fmla="*/ 25 h 39"/>
                <a:gd name="T84" fmla="*/ 6 w 26"/>
                <a:gd name="T85" fmla="*/ 28 h 39"/>
                <a:gd name="T86" fmla="*/ 7 w 26"/>
                <a:gd name="T87" fmla="*/ 24 h 39"/>
                <a:gd name="T88" fmla="*/ 9 w 26"/>
                <a:gd name="T89" fmla="*/ 23 h 39"/>
                <a:gd name="T90" fmla="*/ 9 w 26"/>
                <a:gd name="T91" fmla="*/ 22 h 39"/>
                <a:gd name="T92" fmla="*/ 10 w 26"/>
                <a:gd name="T93" fmla="*/ 21 h 39"/>
                <a:gd name="T94" fmla="*/ 10 w 26"/>
                <a:gd name="T95" fmla="*/ 17 h 39"/>
                <a:gd name="T96" fmla="*/ 11 w 26"/>
                <a:gd name="T97" fmla="*/ 18 h 39"/>
                <a:gd name="T98" fmla="*/ 15 w 26"/>
                <a:gd name="T99" fmla="*/ 18 h 39"/>
                <a:gd name="T100" fmla="*/ 20 w 26"/>
                <a:gd name="T101" fmla="*/ 25 h 39"/>
                <a:gd name="T102" fmla="*/ 21 w 26"/>
                <a:gd name="T103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6" h="39">
                  <a:moveTo>
                    <a:pt x="21" y="39"/>
                  </a:moveTo>
                  <a:cubicBezTo>
                    <a:pt x="22" y="38"/>
                    <a:pt x="22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8"/>
                    <a:pt x="23" y="37"/>
                    <a:pt x="23" y="36"/>
                  </a:cubicBezTo>
                  <a:cubicBezTo>
                    <a:pt x="23" y="36"/>
                    <a:pt x="23" y="35"/>
                    <a:pt x="23" y="35"/>
                  </a:cubicBezTo>
                  <a:cubicBezTo>
                    <a:pt x="22" y="35"/>
                    <a:pt x="22" y="35"/>
                    <a:pt x="22" y="34"/>
                  </a:cubicBezTo>
                  <a:cubicBezTo>
                    <a:pt x="22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2"/>
                  </a:cubicBezTo>
                  <a:cubicBezTo>
                    <a:pt x="23" y="32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29"/>
                    <a:pt x="24" y="29"/>
                  </a:cubicBezTo>
                  <a:cubicBezTo>
                    <a:pt x="24" y="28"/>
                    <a:pt x="23" y="28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3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5" y="28"/>
                    <a:pt x="25" y="28"/>
                    <a:pt x="25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2" y="25"/>
                    <a:pt x="21" y="24"/>
                    <a:pt x="21" y="21"/>
                  </a:cubicBezTo>
                  <a:cubicBezTo>
                    <a:pt x="21" y="19"/>
                    <a:pt x="20" y="17"/>
                    <a:pt x="19" y="17"/>
                  </a:cubicBezTo>
                  <a:cubicBezTo>
                    <a:pt x="18" y="17"/>
                    <a:pt x="18" y="17"/>
                    <a:pt x="18" y="16"/>
                  </a:cubicBezTo>
                  <a:cubicBezTo>
                    <a:pt x="18" y="16"/>
                    <a:pt x="18" y="16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1" y="17"/>
                    <a:pt x="22" y="17"/>
                    <a:pt x="23" y="17"/>
                  </a:cubicBezTo>
                  <a:cubicBezTo>
                    <a:pt x="24" y="17"/>
                    <a:pt x="26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1"/>
                    <a:pt x="24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0"/>
                    <a:pt x="21" y="9"/>
                    <a:pt x="20" y="9"/>
                  </a:cubicBezTo>
                  <a:cubicBezTo>
                    <a:pt x="20" y="9"/>
                    <a:pt x="19" y="10"/>
                    <a:pt x="19" y="10"/>
                  </a:cubicBezTo>
                  <a:cubicBezTo>
                    <a:pt x="19" y="10"/>
                    <a:pt x="19" y="10"/>
                    <a:pt x="20" y="10"/>
                  </a:cubicBezTo>
                  <a:cubicBezTo>
                    <a:pt x="20" y="10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8" y="9"/>
                    <a:pt x="17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5" y="9"/>
                  </a:cubicBezTo>
                  <a:cubicBezTo>
                    <a:pt x="14" y="8"/>
                    <a:pt x="13" y="7"/>
                    <a:pt x="13" y="6"/>
                  </a:cubicBezTo>
                  <a:cubicBezTo>
                    <a:pt x="13" y="5"/>
                    <a:pt x="14" y="4"/>
                    <a:pt x="15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7"/>
                    <a:pt x="22" y="7"/>
                  </a:cubicBezTo>
                  <a:cubicBezTo>
                    <a:pt x="22" y="7"/>
                    <a:pt x="22" y="7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2" y="6"/>
                  </a:cubicBezTo>
                  <a:cubicBezTo>
                    <a:pt x="22" y="6"/>
                    <a:pt x="21" y="6"/>
                    <a:pt x="21" y="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8" y="3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2"/>
                    <a:pt x="17" y="2"/>
                  </a:cubicBezTo>
                  <a:cubicBezTo>
                    <a:pt x="17" y="2"/>
                    <a:pt x="17" y="2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9" y="3"/>
                    <a:pt x="20" y="4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4" y="5"/>
                    <a:pt x="25" y="5"/>
                    <a:pt x="25" y="4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4"/>
                    <a:pt x="22" y="4"/>
                    <a:pt x="21" y="3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4" y="1"/>
                    <a:pt x="12" y="3"/>
                    <a:pt x="12" y="6"/>
                  </a:cubicBezTo>
                  <a:cubicBezTo>
                    <a:pt x="12" y="9"/>
                    <a:pt x="14" y="11"/>
                    <a:pt x="21" y="12"/>
                  </a:cubicBezTo>
                  <a:cubicBezTo>
                    <a:pt x="23" y="13"/>
                    <a:pt x="24" y="14"/>
                    <a:pt x="24" y="15"/>
                  </a:cubicBezTo>
                  <a:cubicBezTo>
                    <a:pt x="24" y="16"/>
                    <a:pt x="24" y="16"/>
                    <a:pt x="22" y="16"/>
                  </a:cubicBezTo>
                  <a:cubicBezTo>
                    <a:pt x="22" y="16"/>
                    <a:pt x="22" y="16"/>
                    <a:pt x="21" y="16"/>
                  </a:cubicBezTo>
                  <a:cubicBezTo>
                    <a:pt x="21" y="16"/>
                    <a:pt x="20" y="16"/>
                    <a:pt x="18" y="15"/>
                  </a:cubicBezTo>
                  <a:cubicBezTo>
                    <a:pt x="16" y="15"/>
                    <a:pt x="15" y="15"/>
                    <a:pt x="13" y="15"/>
                  </a:cubicBezTo>
                  <a:cubicBezTo>
                    <a:pt x="11" y="15"/>
                    <a:pt x="9" y="15"/>
                    <a:pt x="8" y="17"/>
                  </a:cubicBezTo>
                  <a:cubicBezTo>
                    <a:pt x="8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7"/>
                    <a:pt x="6" y="16"/>
                    <a:pt x="5" y="16"/>
                  </a:cubicBezTo>
                  <a:cubicBezTo>
                    <a:pt x="5" y="16"/>
                    <a:pt x="5" y="16"/>
                    <a:pt x="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6"/>
                    <a:pt x="3" y="16"/>
                  </a:cubicBezTo>
                  <a:cubicBezTo>
                    <a:pt x="3" y="15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5" y="15"/>
                    <a:pt x="5" y="15"/>
                    <a:pt x="5" y="14"/>
                  </a:cubicBezTo>
                  <a:cubicBezTo>
                    <a:pt x="5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7" y="15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3"/>
                  </a:cubicBezTo>
                  <a:cubicBezTo>
                    <a:pt x="9" y="13"/>
                    <a:pt x="9" y="13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8" y="11"/>
                    <a:pt x="8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8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6"/>
                    <a:pt x="2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10"/>
                    <a:pt x="3" y="10"/>
                  </a:cubicBezTo>
                  <a:cubicBezTo>
                    <a:pt x="3" y="11"/>
                    <a:pt x="3" y="11"/>
                    <a:pt x="4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2" y="12"/>
                    <a:pt x="2" y="13"/>
                  </a:cubicBezTo>
                  <a:cubicBezTo>
                    <a:pt x="2" y="15"/>
                    <a:pt x="3" y="17"/>
                    <a:pt x="4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0"/>
                    <a:pt x="7" y="21"/>
                    <a:pt x="7" y="21"/>
                  </a:cubicBezTo>
                  <a:cubicBezTo>
                    <a:pt x="7" y="22"/>
                    <a:pt x="6" y="23"/>
                    <a:pt x="4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5"/>
                    <a:pt x="2" y="25"/>
                    <a:pt x="1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4" y="27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6"/>
                  </a:cubicBezTo>
                  <a:cubicBezTo>
                    <a:pt x="5" y="26"/>
                    <a:pt x="5" y="26"/>
                    <a:pt x="5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7"/>
                  </a:cubicBezTo>
                  <a:cubicBezTo>
                    <a:pt x="7" y="27"/>
                    <a:pt x="7" y="26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9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10" y="22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1"/>
                    <a:pt x="11" y="21"/>
                    <a:pt x="11" y="21"/>
                  </a:cubicBezTo>
                  <a:cubicBezTo>
                    <a:pt x="11" y="21"/>
                    <a:pt x="11" y="21"/>
                    <a:pt x="10" y="21"/>
                  </a:cubicBezTo>
                  <a:cubicBezTo>
                    <a:pt x="10" y="20"/>
                    <a:pt x="9" y="19"/>
                    <a:pt x="9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3" y="17"/>
                    <a:pt x="13" y="17"/>
                  </a:cubicBezTo>
                  <a:cubicBezTo>
                    <a:pt x="14" y="17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6" y="18"/>
                    <a:pt x="17" y="21"/>
                  </a:cubicBezTo>
                  <a:cubicBezTo>
                    <a:pt x="18" y="23"/>
                    <a:pt x="18" y="23"/>
                    <a:pt x="20" y="25"/>
                  </a:cubicBezTo>
                  <a:cubicBezTo>
                    <a:pt x="22" y="25"/>
                    <a:pt x="22" y="26"/>
                    <a:pt x="22" y="28"/>
                  </a:cubicBezTo>
                  <a:cubicBezTo>
                    <a:pt x="22" y="30"/>
                    <a:pt x="22" y="32"/>
                    <a:pt x="21" y="34"/>
                  </a:cubicBezTo>
                  <a:cubicBezTo>
                    <a:pt x="21" y="35"/>
                    <a:pt x="21" y="35"/>
                    <a:pt x="21" y="36"/>
                  </a:cubicBezTo>
                  <a:cubicBezTo>
                    <a:pt x="21" y="36"/>
                    <a:pt x="21" y="37"/>
                    <a:pt x="21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1" y="38"/>
                    <a:pt x="21" y="39"/>
                    <a:pt x="21" y="39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1" name="Freeform 86">
              <a:extLst>
                <a:ext uri="{FF2B5EF4-FFF2-40B4-BE49-F238E27FC236}">
                  <a16:creationId xmlns:a16="http://schemas.microsoft.com/office/drawing/2014/main" xmlns="" id="{DED89260-4527-4B9D-9D54-6B1EC51501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1" y="285"/>
              <a:ext cx="16" cy="30"/>
            </a:xfrm>
            <a:custGeom>
              <a:avLst/>
              <a:gdLst>
                <a:gd name="T0" fmla="*/ 3 w 8"/>
                <a:gd name="T1" fmla="*/ 14 h 14"/>
                <a:gd name="T2" fmla="*/ 4 w 8"/>
                <a:gd name="T3" fmla="*/ 13 h 14"/>
                <a:gd name="T4" fmla="*/ 5 w 8"/>
                <a:gd name="T5" fmla="*/ 11 h 14"/>
                <a:gd name="T6" fmla="*/ 5 w 8"/>
                <a:gd name="T7" fmla="*/ 11 h 14"/>
                <a:gd name="T8" fmla="*/ 5 w 8"/>
                <a:gd name="T9" fmla="*/ 10 h 14"/>
                <a:gd name="T10" fmla="*/ 5 w 8"/>
                <a:gd name="T11" fmla="*/ 10 h 14"/>
                <a:gd name="T12" fmla="*/ 5 w 8"/>
                <a:gd name="T13" fmla="*/ 10 h 14"/>
                <a:gd name="T14" fmla="*/ 6 w 8"/>
                <a:gd name="T15" fmla="*/ 10 h 14"/>
                <a:gd name="T16" fmla="*/ 6 w 8"/>
                <a:gd name="T17" fmla="*/ 10 h 14"/>
                <a:gd name="T18" fmla="*/ 7 w 8"/>
                <a:gd name="T19" fmla="*/ 9 h 14"/>
                <a:gd name="T20" fmla="*/ 6 w 8"/>
                <a:gd name="T21" fmla="*/ 9 h 14"/>
                <a:gd name="T22" fmla="*/ 6 w 8"/>
                <a:gd name="T23" fmla="*/ 8 h 14"/>
                <a:gd name="T24" fmla="*/ 7 w 8"/>
                <a:gd name="T25" fmla="*/ 8 h 14"/>
                <a:gd name="T26" fmla="*/ 7 w 8"/>
                <a:gd name="T27" fmla="*/ 8 h 14"/>
                <a:gd name="T28" fmla="*/ 7 w 8"/>
                <a:gd name="T29" fmla="*/ 8 h 14"/>
                <a:gd name="T30" fmla="*/ 8 w 8"/>
                <a:gd name="T31" fmla="*/ 8 h 14"/>
                <a:gd name="T32" fmla="*/ 8 w 8"/>
                <a:gd name="T33" fmla="*/ 8 h 14"/>
                <a:gd name="T34" fmla="*/ 8 w 8"/>
                <a:gd name="T35" fmla="*/ 8 h 14"/>
                <a:gd name="T36" fmla="*/ 8 w 8"/>
                <a:gd name="T37" fmla="*/ 7 h 14"/>
                <a:gd name="T38" fmla="*/ 8 w 8"/>
                <a:gd name="T39" fmla="*/ 7 h 14"/>
                <a:gd name="T40" fmla="*/ 7 w 8"/>
                <a:gd name="T41" fmla="*/ 5 h 14"/>
                <a:gd name="T42" fmla="*/ 7 w 8"/>
                <a:gd name="T43" fmla="*/ 3 h 14"/>
                <a:gd name="T44" fmla="*/ 6 w 8"/>
                <a:gd name="T45" fmla="*/ 1 h 14"/>
                <a:gd name="T46" fmla="*/ 6 w 8"/>
                <a:gd name="T47" fmla="*/ 0 h 14"/>
                <a:gd name="T48" fmla="*/ 5 w 8"/>
                <a:gd name="T49" fmla="*/ 0 h 14"/>
                <a:gd name="T50" fmla="*/ 4 w 8"/>
                <a:gd name="T51" fmla="*/ 1 h 14"/>
                <a:gd name="T52" fmla="*/ 4 w 8"/>
                <a:gd name="T53" fmla="*/ 4 h 14"/>
                <a:gd name="T54" fmla="*/ 5 w 8"/>
                <a:gd name="T55" fmla="*/ 7 h 14"/>
                <a:gd name="T56" fmla="*/ 3 w 8"/>
                <a:gd name="T57" fmla="*/ 10 h 14"/>
                <a:gd name="T58" fmla="*/ 0 w 8"/>
                <a:gd name="T59" fmla="*/ 13 h 14"/>
                <a:gd name="T60" fmla="*/ 0 w 8"/>
                <a:gd name="T61" fmla="*/ 13 h 14"/>
                <a:gd name="T62" fmla="*/ 1 w 8"/>
                <a:gd name="T63" fmla="*/ 13 h 14"/>
                <a:gd name="T64" fmla="*/ 1 w 8"/>
                <a:gd name="T65" fmla="*/ 13 h 14"/>
                <a:gd name="T66" fmla="*/ 2 w 8"/>
                <a:gd name="T67" fmla="*/ 12 h 14"/>
                <a:gd name="T68" fmla="*/ 2 w 8"/>
                <a:gd name="T69" fmla="*/ 11 h 14"/>
                <a:gd name="T70" fmla="*/ 2 w 8"/>
                <a:gd name="T71" fmla="*/ 11 h 14"/>
                <a:gd name="T72" fmla="*/ 3 w 8"/>
                <a:gd name="T73" fmla="*/ 11 h 14"/>
                <a:gd name="T74" fmla="*/ 3 w 8"/>
                <a:gd name="T75" fmla="*/ 11 h 14"/>
                <a:gd name="T76" fmla="*/ 3 w 8"/>
                <a:gd name="T77" fmla="*/ 11 h 14"/>
                <a:gd name="T78" fmla="*/ 3 w 8"/>
                <a:gd name="T79" fmla="*/ 12 h 14"/>
                <a:gd name="T80" fmla="*/ 3 w 8"/>
                <a:gd name="T81" fmla="*/ 12 h 14"/>
                <a:gd name="T82" fmla="*/ 3 w 8"/>
                <a:gd name="T8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" h="14">
                  <a:moveTo>
                    <a:pt x="3" y="14"/>
                  </a:moveTo>
                  <a:cubicBezTo>
                    <a:pt x="4" y="14"/>
                    <a:pt x="4" y="13"/>
                    <a:pt x="4" y="13"/>
                  </a:cubicBezTo>
                  <a:cubicBezTo>
                    <a:pt x="5" y="12"/>
                    <a:pt x="5" y="12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7" y="9"/>
                    <a:pt x="7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6"/>
                    <a:pt x="7" y="5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3"/>
                    <a:pt x="6" y="2"/>
                    <a:pt x="6" y="1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8"/>
                    <a:pt x="5" y="9"/>
                    <a:pt x="3" y="10"/>
                  </a:cubicBezTo>
                  <a:cubicBezTo>
                    <a:pt x="1" y="10"/>
                    <a:pt x="0" y="1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3"/>
                    <a:pt x="3" y="14"/>
                    <a:pt x="3" y="14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2" name="Freeform 87">
              <a:extLst>
                <a:ext uri="{FF2B5EF4-FFF2-40B4-BE49-F238E27FC236}">
                  <a16:creationId xmlns:a16="http://schemas.microsoft.com/office/drawing/2014/main" xmlns="" id="{384295BA-136B-4169-BE7A-2D15DBCD7A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" y="247"/>
              <a:ext cx="19" cy="36"/>
            </a:xfrm>
            <a:custGeom>
              <a:avLst/>
              <a:gdLst>
                <a:gd name="T0" fmla="*/ 2 w 9"/>
                <a:gd name="T1" fmla="*/ 0 h 17"/>
                <a:gd name="T2" fmla="*/ 2 w 9"/>
                <a:gd name="T3" fmla="*/ 1 h 17"/>
                <a:gd name="T4" fmla="*/ 2 w 9"/>
                <a:gd name="T5" fmla="*/ 2 h 17"/>
                <a:gd name="T6" fmla="*/ 2 w 9"/>
                <a:gd name="T7" fmla="*/ 2 h 17"/>
                <a:gd name="T8" fmla="*/ 2 w 9"/>
                <a:gd name="T9" fmla="*/ 4 h 17"/>
                <a:gd name="T10" fmla="*/ 2 w 9"/>
                <a:gd name="T11" fmla="*/ 5 h 17"/>
                <a:gd name="T12" fmla="*/ 2 w 9"/>
                <a:gd name="T13" fmla="*/ 5 h 17"/>
                <a:gd name="T14" fmla="*/ 2 w 9"/>
                <a:gd name="T15" fmla="*/ 5 h 17"/>
                <a:gd name="T16" fmla="*/ 2 w 9"/>
                <a:gd name="T17" fmla="*/ 5 h 17"/>
                <a:gd name="T18" fmla="*/ 1 w 9"/>
                <a:gd name="T19" fmla="*/ 5 h 17"/>
                <a:gd name="T20" fmla="*/ 0 w 9"/>
                <a:gd name="T21" fmla="*/ 5 h 17"/>
                <a:gd name="T22" fmla="*/ 0 w 9"/>
                <a:gd name="T23" fmla="*/ 5 h 17"/>
                <a:gd name="T24" fmla="*/ 1 w 9"/>
                <a:gd name="T25" fmla="*/ 6 h 17"/>
                <a:gd name="T26" fmla="*/ 1 w 9"/>
                <a:gd name="T27" fmla="*/ 7 h 17"/>
                <a:gd name="T28" fmla="*/ 2 w 9"/>
                <a:gd name="T29" fmla="*/ 8 h 17"/>
                <a:gd name="T30" fmla="*/ 2 w 9"/>
                <a:gd name="T31" fmla="*/ 8 h 17"/>
                <a:gd name="T32" fmla="*/ 3 w 9"/>
                <a:gd name="T33" fmla="*/ 8 h 17"/>
                <a:gd name="T34" fmla="*/ 2 w 9"/>
                <a:gd name="T35" fmla="*/ 8 h 17"/>
                <a:gd name="T36" fmla="*/ 2 w 9"/>
                <a:gd name="T37" fmla="*/ 8 h 17"/>
                <a:gd name="T38" fmla="*/ 2 w 9"/>
                <a:gd name="T39" fmla="*/ 9 h 17"/>
                <a:gd name="T40" fmla="*/ 2 w 9"/>
                <a:gd name="T41" fmla="*/ 10 h 17"/>
                <a:gd name="T42" fmla="*/ 2 w 9"/>
                <a:gd name="T43" fmla="*/ 11 h 17"/>
                <a:gd name="T44" fmla="*/ 3 w 9"/>
                <a:gd name="T45" fmla="*/ 11 h 17"/>
                <a:gd name="T46" fmla="*/ 3 w 9"/>
                <a:gd name="T47" fmla="*/ 12 h 17"/>
                <a:gd name="T48" fmla="*/ 4 w 9"/>
                <a:gd name="T49" fmla="*/ 12 h 17"/>
                <a:gd name="T50" fmla="*/ 4 w 9"/>
                <a:gd name="T51" fmla="*/ 12 h 17"/>
                <a:gd name="T52" fmla="*/ 3 w 9"/>
                <a:gd name="T53" fmla="*/ 12 h 17"/>
                <a:gd name="T54" fmla="*/ 3 w 9"/>
                <a:gd name="T55" fmla="*/ 13 h 17"/>
                <a:gd name="T56" fmla="*/ 4 w 9"/>
                <a:gd name="T57" fmla="*/ 14 h 17"/>
                <a:gd name="T58" fmla="*/ 5 w 9"/>
                <a:gd name="T59" fmla="*/ 15 h 17"/>
                <a:gd name="T60" fmla="*/ 6 w 9"/>
                <a:gd name="T61" fmla="*/ 15 h 17"/>
                <a:gd name="T62" fmla="*/ 6 w 9"/>
                <a:gd name="T63" fmla="*/ 15 h 17"/>
                <a:gd name="T64" fmla="*/ 6 w 9"/>
                <a:gd name="T65" fmla="*/ 15 h 17"/>
                <a:gd name="T66" fmla="*/ 5 w 9"/>
                <a:gd name="T67" fmla="*/ 16 h 17"/>
                <a:gd name="T68" fmla="*/ 5 w 9"/>
                <a:gd name="T69" fmla="*/ 16 h 17"/>
                <a:gd name="T70" fmla="*/ 6 w 9"/>
                <a:gd name="T71" fmla="*/ 17 h 17"/>
                <a:gd name="T72" fmla="*/ 6 w 9"/>
                <a:gd name="T73" fmla="*/ 17 h 17"/>
                <a:gd name="T74" fmla="*/ 7 w 9"/>
                <a:gd name="T75" fmla="*/ 17 h 17"/>
                <a:gd name="T76" fmla="*/ 8 w 9"/>
                <a:gd name="T77" fmla="*/ 16 h 17"/>
                <a:gd name="T78" fmla="*/ 9 w 9"/>
                <a:gd name="T79" fmla="*/ 15 h 17"/>
                <a:gd name="T80" fmla="*/ 9 w 9"/>
                <a:gd name="T81" fmla="*/ 15 h 17"/>
                <a:gd name="T82" fmla="*/ 9 w 9"/>
                <a:gd name="T83" fmla="*/ 13 h 17"/>
                <a:gd name="T84" fmla="*/ 8 w 9"/>
                <a:gd name="T85" fmla="*/ 13 h 17"/>
                <a:gd name="T86" fmla="*/ 8 w 9"/>
                <a:gd name="T87" fmla="*/ 13 h 17"/>
                <a:gd name="T88" fmla="*/ 7 w 9"/>
                <a:gd name="T89" fmla="*/ 14 h 17"/>
                <a:gd name="T90" fmla="*/ 4 w 9"/>
                <a:gd name="T91" fmla="*/ 9 h 17"/>
                <a:gd name="T92" fmla="*/ 3 w 9"/>
                <a:gd name="T93" fmla="*/ 7 h 17"/>
                <a:gd name="T94" fmla="*/ 4 w 9"/>
                <a:gd name="T95" fmla="*/ 5 h 17"/>
                <a:gd name="T96" fmla="*/ 4 w 9"/>
                <a:gd name="T97" fmla="*/ 4 h 17"/>
                <a:gd name="T98" fmla="*/ 4 w 9"/>
                <a:gd name="T99" fmla="*/ 3 h 17"/>
                <a:gd name="T100" fmla="*/ 2 w 9"/>
                <a:gd name="T10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" h="17">
                  <a:moveTo>
                    <a:pt x="2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9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3"/>
                  </a:cubicBezTo>
                  <a:cubicBezTo>
                    <a:pt x="3" y="13"/>
                    <a:pt x="3" y="13"/>
                    <a:pt x="4" y="14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7" y="17"/>
                    <a:pt x="7" y="17"/>
                  </a:cubicBezTo>
                  <a:cubicBezTo>
                    <a:pt x="7" y="16"/>
                    <a:pt x="7" y="16"/>
                    <a:pt x="8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4"/>
                    <a:pt x="9" y="14"/>
                    <a:pt x="9" y="13"/>
                  </a:cubicBezTo>
                  <a:cubicBezTo>
                    <a:pt x="9" y="13"/>
                    <a:pt x="9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6" y="14"/>
                    <a:pt x="4" y="12"/>
                    <a:pt x="4" y="9"/>
                  </a:cubicBezTo>
                  <a:cubicBezTo>
                    <a:pt x="3" y="9"/>
                    <a:pt x="3" y="8"/>
                    <a:pt x="3" y="7"/>
                  </a:cubicBezTo>
                  <a:cubicBezTo>
                    <a:pt x="3" y="7"/>
                    <a:pt x="3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3" y="1"/>
                    <a:pt x="2" y="0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3" name="Freeform 88">
              <a:extLst>
                <a:ext uri="{FF2B5EF4-FFF2-40B4-BE49-F238E27FC236}">
                  <a16:creationId xmlns:a16="http://schemas.microsoft.com/office/drawing/2014/main" xmlns="" id="{B4CE81AB-E243-414D-86A0-824F5FDAE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4" y="258"/>
              <a:ext cx="2" cy="6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1 h 3"/>
                <a:gd name="T14" fmla="*/ 0 w 1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4" name="Freeform 89">
              <a:extLst>
                <a:ext uri="{FF2B5EF4-FFF2-40B4-BE49-F238E27FC236}">
                  <a16:creationId xmlns:a16="http://schemas.microsoft.com/office/drawing/2014/main" xmlns="" id="{BCE97759-2BDF-405F-BEDB-AF5BDECA30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2" y="289"/>
              <a:ext cx="6" cy="5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1 h 2"/>
                <a:gd name="T4" fmla="*/ 1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3 w 3"/>
                <a:gd name="T11" fmla="*/ 1 h 2"/>
                <a:gd name="T12" fmla="*/ 3 w 3"/>
                <a:gd name="T13" fmla="*/ 1 h 2"/>
                <a:gd name="T14" fmla="*/ 3 w 3"/>
                <a:gd name="T15" fmla="*/ 0 h 2"/>
                <a:gd name="T16" fmla="*/ 2 w 3"/>
                <a:gd name="T17" fmla="*/ 0 h 2"/>
                <a:gd name="T18" fmla="*/ 0 w 3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5" name="Freeform 90">
              <a:extLst>
                <a:ext uri="{FF2B5EF4-FFF2-40B4-BE49-F238E27FC236}">
                  <a16:creationId xmlns:a16="http://schemas.microsoft.com/office/drawing/2014/main" xmlns="" id="{5CAEBD09-C9F3-4088-807E-39C7546325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9" y="302"/>
              <a:ext cx="8" cy="4"/>
            </a:xfrm>
            <a:custGeom>
              <a:avLst/>
              <a:gdLst>
                <a:gd name="T0" fmla="*/ 0 w 4"/>
                <a:gd name="T1" fmla="*/ 1 h 2"/>
                <a:gd name="T2" fmla="*/ 1 w 4"/>
                <a:gd name="T3" fmla="*/ 1 h 2"/>
                <a:gd name="T4" fmla="*/ 1 w 4"/>
                <a:gd name="T5" fmla="*/ 1 h 2"/>
                <a:gd name="T6" fmla="*/ 2 w 4"/>
                <a:gd name="T7" fmla="*/ 2 h 2"/>
                <a:gd name="T8" fmla="*/ 2 w 4"/>
                <a:gd name="T9" fmla="*/ 1 h 2"/>
                <a:gd name="T10" fmla="*/ 3 w 4"/>
                <a:gd name="T11" fmla="*/ 1 h 2"/>
                <a:gd name="T12" fmla="*/ 4 w 4"/>
                <a:gd name="T13" fmla="*/ 1 h 2"/>
                <a:gd name="T14" fmla="*/ 4 w 4"/>
                <a:gd name="T15" fmla="*/ 1 h 2"/>
                <a:gd name="T16" fmla="*/ 4 w 4"/>
                <a:gd name="T17" fmla="*/ 1 h 2"/>
                <a:gd name="T18" fmla="*/ 3 w 4"/>
                <a:gd name="T19" fmla="*/ 0 h 2"/>
                <a:gd name="T20" fmla="*/ 2 w 4"/>
                <a:gd name="T21" fmla="*/ 0 h 2"/>
                <a:gd name="T22" fmla="*/ 0 w 4"/>
                <a:gd name="T2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6" name="Freeform 91">
              <a:extLst>
                <a:ext uri="{FF2B5EF4-FFF2-40B4-BE49-F238E27FC236}">
                  <a16:creationId xmlns:a16="http://schemas.microsoft.com/office/drawing/2014/main" xmlns="" id="{B9B37F7B-402C-46A7-A515-BFBBBE0DE8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" y="311"/>
              <a:ext cx="7" cy="8"/>
            </a:xfrm>
            <a:custGeom>
              <a:avLst/>
              <a:gdLst>
                <a:gd name="T0" fmla="*/ 0 w 3"/>
                <a:gd name="T1" fmla="*/ 4 h 4"/>
                <a:gd name="T2" fmla="*/ 1 w 3"/>
                <a:gd name="T3" fmla="*/ 3 h 4"/>
                <a:gd name="T4" fmla="*/ 3 w 3"/>
                <a:gd name="T5" fmla="*/ 0 h 4"/>
                <a:gd name="T6" fmla="*/ 3 w 3"/>
                <a:gd name="T7" fmla="*/ 0 h 4"/>
                <a:gd name="T8" fmla="*/ 2 w 3"/>
                <a:gd name="T9" fmla="*/ 0 h 4"/>
                <a:gd name="T10" fmla="*/ 2 w 3"/>
                <a:gd name="T11" fmla="*/ 1 h 4"/>
                <a:gd name="T12" fmla="*/ 1 w 3"/>
                <a:gd name="T13" fmla="*/ 1 h 4"/>
                <a:gd name="T14" fmla="*/ 0 w 3"/>
                <a:gd name="T15" fmla="*/ 3 h 4"/>
                <a:gd name="T16" fmla="*/ 0 w 3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0" y="4"/>
                  </a:moveTo>
                  <a:cubicBezTo>
                    <a:pt x="0" y="3"/>
                    <a:pt x="0" y="3"/>
                    <a:pt x="1" y="3"/>
                  </a:cubicBezTo>
                  <a:cubicBezTo>
                    <a:pt x="2" y="3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7" name="Freeform 92">
              <a:extLst>
                <a:ext uri="{FF2B5EF4-FFF2-40B4-BE49-F238E27FC236}">
                  <a16:creationId xmlns:a16="http://schemas.microsoft.com/office/drawing/2014/main" xmlns="" id="{ECC98D3F-B41C-44CF-95A7-36D92A09FC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" y="251"/>
              <a:ext cx="6" cy="7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2 h 3"/>
                <a:gd name="T4" fmla="*/ 2 w 3"/>
                <a:gd name="T5" fmla="*/ 3 h 3"/>
                <a:gd name="T6" fmla="*/ 2 w 3"/>
                <a:gd name="T7" fmla="*/ 3 h 3"/>
                <a:gd name="T8" fmla="*/ 3 w 3"/>
                <a:gd name="T9" fmla="*/ 2 h 3"/>
                <a:gd name="T10" fmla="*/ 3 w 3"/>
                <a:gd name="T11" fmla="*/ 2 h 3"/>
                <a:gd name="T12" fmla="*/ 1 w 3"/>
                <a:gd name="T13" fmla="*/ 1 h 3"/>
                <a:gd name="T14" fmla="*/ 1 w 3"/>
                <a:gd name="T15" fmla="*/ 0 h 3"/>
                <a:gd name="T16" fmla="*/ 1 w 3"/>
                <a:gd name="T17" fmla="*/ 0 h 3"/>
                <a:gd name="T18" fmla="*/ 0 w 3"/>
                <a:gd name="T19" fmla="*/ 0 h 3"/>
                <a:gd name="T20" fmla="*/ 0 w 3"/>
                <a:gd name="T21" fmla="*/ 1 h 3"/>
                <a:gd name="T22" fmla="*/ 1 w 3"/>
                <a:gd name="T23" fmla="*/ 1 h 3"/>
                <a:gd name="T24" fmla="*/ 1 w 3"/>
                <a:gd name="T2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8" name="Freeform 93">
              <a:extLst>
                <a:ext uri="{FF2B5EF4-FFF2-40B4-BE49-F238E27FC236}">
                  <a16:creationId xmlns:a16="http://schemas.microsoft.com/office/drawing/2014/main" xmlns="" id="{12A42B52-5FC6-4E0A-A5BE-CF7D66A7F5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" y="251"/>
              <a:ext cx="5" cy="7"/>
            </a:xfrm>
            <a:custGeom>
              <a:avLst/>
              <a:gdLst>
                <a:gd name="T0" fmla="*/ 1 w 2"/>
                <a:gd name="T1" fmla="*/ 2 h 3"/>
                <a:gd name="T2" fmla="*/ 0 w 2"/>
                <a:gd name="T3" fmla="*/ 3 h 3"/>
                <a:gd name="T4" fmla="*/ 0 w 2"/>
                <a:gd name="T5" fmla="*/ 3 h 3"/>
                <a:gd name="T6" fmla="*/ 0 w 2"/>
                <a:gd name="T7" fmla="*/ 3 h 3"/>
                <a:gd name="T8" fmla="*/ 0 w 2"/>
                <a:gd name="T9" fmla="*/ 2 h 3"/>
                <a:gd name="T10" fmla="*/ 0 w 2"/>
                <a:gd name="T11" fmla="*/ 1 h 3"/>
                <a:gd name="T12" fmla="*/ 0 w 2"/>
                <a:gd name="T13" fmla="*/ 1 h 3"/>
                <a:gd name="T14" fmla="*/ 1 w 2"/>
                <a:gd name="T15" fmla="*/ 1 h 3"/>
                <a:gd name="T16" fmla="*/ 2 w 2"/>
                <a:gd name="T17" fmla="*/ 0 h 3"/>
                <a:gd name="T18" fmla="*/ 2 w 2"/>
                <a:gd name="T19" fmla="*/ 0 h 3"/>
                <a:gd name="T20" fmla="*/ 2 w 2"/>
                <a:gd name="T21" fmla="*/ 0 h 3"/>
                <a:gd name="T22" fmla="*/ 2 w 2"/>
                <a:gd name="T23" fmla="*/ 0 h 3"/>
                <a:gd name="T24" fmla="*/ 1 w 2"/>
                <a:gd name="T25" fmla="*/ 1 h 3"/>
                <a:gd name="T26" fmla="*/ 1 w 2"/>
                <a:gd name="T2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9" name="Freeform 94">
              <a:extLst>
                <a:ext uri="{FF2B5EF4-FFF2-40B4-BE49-F238E27FC236}">
                  <a16:creationId xmlns:a16="http://schemas.microsoft.com/office/drawing/2014/main" xmlns="" id="{5D83CBD6-859A-4202-BEDF-11F661B084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6" y="260"/>
              <a:ext cx="9" cy="6"/>
            </a:xfrm>
            <a:custGeom>
              <a:avLst/>
              <a:gdLst>
                <a:gd name="T0" fmla="*/ 3 w 4"/>
                <a:gd name="T1" fmla="*/ 0 h 3"/>
                <a:gd name="T2" fmla="*/ 3 w 4"/>
                <a:gd name="T3" fmla="*/ 0 h 3"/>
                <a:gd name="T4" fmla="*/ 4 w 4"/>
                <a:gd name="T5" fmla="*/ 0 h 3"/>
                <a:gd name="T6" fmla="*/ 4 w 4"/>
                <a:gd name="T7" fmla="*/ 0 h 3"/>
                <a:gd name="T8" fmla="*/ 3 w 4"/>
                <a:gd name="T9" fmla="*/ 2 h 3"/>
                <a:gd name="T10" fmla="*/ 2 w 4"/>
                <a:gd name="T11" fmla="*/ 3 h 3"/>
                <a:gd name="T12" fmla="*/ 0 w 4"/>
                <a:gd name="T13" fmla="*/ 1 h 3"/>
                <a:gd name="T14" fmla="*/ 0 w 4"/>
                <a:gd name="T15" fmla="*/ 0 h 3"/>
                <a:gd name="T16" fmla="*/ 1 w 4"/>
                <a:gd name="T17" fmla="*/ 0 h 3"/>
                <a:gd name="T18" fmla="*/ 1 w 4"/>
                <a:gd name="T19" fmla="*/ 0 h 3"/>
                <a:gd name="T20" fmla="*/ 1 w 4"/>
                <a:gd name="T21" fmla="*/ 0 h 3"/>
                <a:gd name="T22" fmla="*/ 2 w 4"/>
                <a:gd name="T23" fmla="*/ 0 h 3"/>
                <a:gd name="T24" fmla="*/ 3 w 4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3" y="2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0" name="Freeform 95">
              <a:extLst>
                <a:ext uri="{FF2B5EF4-FFF2-40B4-BE49-F238E27FC236}">
                  <a16:creationId xmlns:a16="http://schemas.microsoft.com/office/drawing/2014/main" xmlns="" id="{4A142CDB-D15A-495E-B868-3186A449C7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8" y="262"/>
              <a:ext cx="4" cy="4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0 h 2"/>
                <a:gd name="T4" fmla="*/ 1 w 2"/>
                <a:gd name="T5" fmla="*/ 0 h 2"/>
                <a:gd name="T6" fmla="*/ 0 w 2"/>
                <a:gd name="T7" fmla="*/ 0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0 h 2"/>
                <a:gd name="T16" fmla="*/ 2 w 2"/>
                <a:gd name="T17" fmla="*/ 0 h 2"/>
                <a:gd name="T18" fmla="*/ 2 w 2"/>
                <a:gd name="T19" fmla="*/ 0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1" name="Freeform 96">
              <a:extLst>
                <a:ext uri="{FF2B5EF4-FFF2-40B4-BE49-F238E27FC236}">
                  <a16:creationId xmlns:a16="http://schemas.microsoft.com/office/drawing/2014/main" xmlns="" id="{34A27E99-C9D5-4484-8791-2B0B669884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" y="241"/>
              <a:ext cx="70" cy="86"/>
            </a:xfrm>
            <a:custGeom>
              <a:avLst/>
              <a:gdLst>
                <a:gd name="T0" fmla="*/ 30 w 34"/>
                <a:gd name="T1" fmla="*/ 20 h 41"/>
                <a:gd name="T2" fmla="*/ 30 w 34"/>
                <a:gd name="T3" fmla="*/ 22 h 41"/>
                <a:gd name="T4" fmla="*/ 29 w 34"/>
                <a:gd name="T5" fmla="*/ 24 h 41"/>
                <a:gd name="T6" fmla="*/ 28 w 34"/>
                <a:gd name="T7" fmla="*/ 26 h 41"/>
                <a:gd name="T8" fmla="*/ 25 w 34"/>
                <a:gd name="T9" fmla="*/ 30 h 41"/>
                <a:gd name="T10" fmla="*/ 23 w 34"/>
                <a:gd name="T11" fmla="*/ 30 h 41"/>
                <a:gd name="T12" fmla="*/ 22 w 34"/>
                <a:gd name="T13" fmla="*/ 30 h 41"/>
                <a:gd name="T14" fmla="*/ 20 w 34"/>
                <a:gd name="T15" fmla="*/ 27 h 41"/>
                <a:gd name="T16" fmla="*/ 20 w 34"/>
                <a:gd name="T17" fmla="*/ 25 h 41"/>
                <a:gd name="T18" fmla="*/ 25 w 34"/>
                <a:gd name="T19" fmla="*/ 23 h 41"/>
                <a:gd name="T20" fmla="*/ 21 w 34"/>
                <a:gd name="T21" fmla="*/ 20 h 41"/>
                <a:gd name="T22" fmla="*/ 20 w 34"/>
                <a:gd name="T23" fmla="*/ 24 h 41"/>
                <a:gd name="T24" fmla="*/ 19 w 34"/>
                <a:gd name="T25" fmla="*/ 30 h 41"/>
                <a:gd name="T26" fmla="*/ 19 w 34"/>
                <a:gd name="T27" fmla="*/ 31 h 41"/>
                <a:gd name="T28" fmla="*/ 13 w 34"/>
                <a:gd name="T29" fmla="*/ 36 h 41"/>
                <a:gd name="T30" fmla="*/ 11 w 34"/>
                <a:gd name="T31" fmla="*/ 39 h 41"/>
                <a:gd name="T32" fmla="*/ 8 w 34"/>
                <a:gd name="T33" fmla="*/ 39 h 41"/>
                <a:gd name="T34" fmla="*/ 5 w 34"/>
                <a:gd name="T35" fmla="*/ 41 h 41"/>
                <a:gd name="T36" fmla="*/ 6 w 34"/>
                <a:gd name="T37" fmla="*/ 35 h 41"/>
                <a:gd name="T38" fmla="*/ 11 w 34"/>
                <a:gd name="T39" fmla="*/ 32 h 41"/>
                <a:gd name="T40" fmla="*/ 13 w 34"/>
                <a:gd name="T41" fmla="*/ 26 h 41"/>
                <a:gd name="T42" fmla="*/ 16 w 34"/>
                <a:gd name="T43" fmla="*/ 21 h 41"/>
                <a:gd name="T44" fmla="*/ 14 w 34"/>
                <a:gd name="T45" fmla="*/ 22 h 41"/>
                <a:gd name="T46" fmla="*/ 13 w 34"/>
                <a:gd name="T47" fmla="*/ 24 h 41"/>
                <a:gd name="T48" fmla="*/ 7 w 34"/>
                <a:gd name="T49" fmla="*/ 31 h 41"/>
                <a:gd name="T50" fmla="*/ 5 w 34"/>
                <a:gd name="T51" fmla="*/ 31 h 41"/>
                <a:gd name="T52" fmla="*/ 3 w 34"/>
                <a:gd name="T53" fmla="*/ 30 h 41"/>
                <a:gd name="T54" fmla="*/ 1 w 34"/>
                <a:gd name="T55" fmla="*/ 30 h 41"/>
                <a:gd name="T56" fmla="*/ 2 w 34"/>
                <a:gd name="T57" fmla="*/ 26 h 41"/>
                <a:gd name="T58" fmla="*/ 1 w 34"/>
                <a:gd name="T59" fmla="*/ 25 h 41"/>
                <a:gd name="T60" fmla="*/ 6 w 34"/>
                <a:gd name="T61" fmla="*/ 25 h 41"/>
                <a:gd name="T62" fmla="*/ 6 w 34"/>
                <a:gd name="T63" fmla="*/ 20 h 41"/>
                <a:gd name="T64" fmla="*/ 4 w 34"/>
                <a:gd name="T65" fmla="*/ 22 h 41"/>
                <a:gd name="T66" fmla="*/ 2 w 34"/>
                <a:gd name="T67" fmla="*/ 17 h 41"/>
                <a:gd name="T68" fmla="*/ 1 w 34"/>
                <a:gd name="T69" fmla="*/ 12 h 41"/>
                <a:gd name="T70" fmla="*/ 0 w 34"/>
                <a:gd name="T71" fmla="*/ 7 h 41"/>
                <a:gd name="T72" fmla="*/ 1 w 34"/>
                <a:gd name="T73" fmla="*/ 6 h 41"/>
                <a:gd name="T74" fmla="*/ 1 w 34"/>
                <a:gd name="T75" fmla="*/ 2 h 41"/>
                <a:gd name="T76" fmla="*/ 6 w 34"/>
                <a:gd name="T77" fmla="*/ 6 h 41"/>
                <a:gd name="T78" fmla="*/ 5 w 34"/>
                <a:gd name="T79" fmla="*/ 13 h 41"/>
                <a:gd name="T80" fmla="*/ 9 w 34"/>
                <a:gd name="T81" fmla="*/ 11 h 41"/>
                <a:gd name="T82" fmla="*/ 8 w 34"/>
                <a:gd name="T83" fmla="*/ 4 h 41"/>
                <a:gd name="T84" fmla="*/ 10 w 34"/>
                <a:gd name="T85" fmla="*/ 1 h 41"/>
                <a:gd name="T86" fmla="*/ 12 w 34"/>
                <a:gd name="T87" fmla="*/ 0 h 41"/>
                <a:gd name="T88" fmla="*/ 14 w 34"/>
                <a:gd name="T89" fmla="*/ 1 h 41"/>
                <a:gd name="T90" fmla="*/ 16 w 34"/>
                <a:gd name="T91" fmla="*/ 2 h 41"/>
                <a:gd name="T92" fmla="*/ 17 w 34"/>
                <a:gd name="T93" fmla="*/ 3 h 41"/>
                <a:gd name="T94" fmla="*/ 19 w 34"/>
                <a:gd name="T95" fmla="*/ 6 h 41"/>
                <a:gd name="T96" fmla="*/ 24 w 34"/>
                <a:gd name="T97" fmla="*/ 15 h 41"/>
                <a:gd name="T98" fmla="*/ 27 w 34"/>
                <a:gd name="T99" fmla="*/ 14 h 41"/>
                <a:gd name="T100" fmla="*/ 29 w 34"/>
                <a:gd name="T101" fmla="*/ 3 h 41"/>
                <a:gd name="T102" fmla="*/ 34 w 34"/>
                <a:gd name="T103" fmla="*/ 3 h 41"/>
                <a:gd name="T104" fmla="*/ 25 w 34"/>
                <a:gd name="T105" fmla="*/ 7 h 41"/>
                <a:gd name="T106" fmla="*/ 25 w 34"/>
                <a:gd name="T107" fmla="*/ 9 h 41"/>
                <a:gd name="T108" fmla="*/ 29 w 34"/>
                <a:gd name="T109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" h="41">
                  <a:moveTo>
                    <a:pt x="27" y="19"/>
                  </a:moveTo>
                  <a:cubicBezTo>
                    <a:pt x="27" y="20"/>
                    <a:pt x="28" y="20"/>
                    <a:pt x="29" y="20"/>
                  </a:cubicBezTo>
                  <a:cubicBezTo>
                    <a:pt x="29" y="20"/>
                    <a:pt x="29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1"/>
                    <a:pt x="30" y="21"/>
                  </a:cubicBezTo>
                  <a:cubicBezTo>
                    <a:pt x="30" y="21"/>
                    <a:pt x="30" y="21"/>
                    <a:pt x="30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7"/>
                    <a:pt x="27" y="27"/>
                    <a:pt x="27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6" y="29"/>
                    <a:pt x="26" y="29"/>
                    <a:pt x="26" y="30"/>
                  </a:cubicBezTo>
                  <a:cubicBezTo>
                    <a:pt x="26" y="30"/>
                    <a:pt x="26" y="30"/>
                    <a:pt x="25" y="30"/>
                  </a:cubicBezTo>
                  <a:cubicBezTo>
                    <a:pt x="25" y="30"/>
                    <a:pt x="25" y="30"/>
                    <a:pt x="25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1"/>
                    <a:pt x="22" y="31"/>
                    <a:pt x="22" y="3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1" y="28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2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4"/>
                    <a:pt x="22" y="23"/>
                    <a:pt x="23" y="23"/>
                  </a:cubicBezTo>
                  <a:cubicBezTo>
                    <a:pt x="23" y="23"/>
                    <a:pt x="23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5" y="23"/>
                    <a:pt x="2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4" y="23"/>
                    <a:pt x="24" y="22"/>
                    <a:pt x="23" y="22"/>
                  </a:cubicBezTo>
                  <a:cubicBezTo>
                    <a:pt x="23" y="22"/>
                    <a:pt x="22" y="22"/>
                    <a:pt x="22" y="21"/>
                  </a:cubicBezTo>
                  <a:cubicBezTo>
                    <a:pt x="21" y="21"/>
                    <a:pt x="21" y="20"/>
                    <a:pt x="21" y="20"/>
                  </a:cubicBezTo>
                  <a:cubicBezTo>
                    <a:pt x="21" y="20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2"/>
                    <a:pt x="21" y="23"/>
                    <a:pt x="20" y="24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7"/>
                    <a:pt x="18" y="28"/>
                    <a:pt x="18" y="28"/>
                  </a:cubicBezTo>
                  <a:cubicBezTo>
                    <a:pt x="18" y="29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2"/>
                    <a:pt x="18" y="32"/>
                    <a:pt x="17" y="33"/>
                  </a:cubicBezTo>
                  <a:cubicBezTo>
                    <a:pt x="17" y="34"/>
                    <a:pt x="16" y="34"/>
                    <a:pt x="15" y="34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4" y="35"/>
                    <a:pt x="13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7"/>
                    <a:pt x="12" y="37"/>
                    <a:pt x="12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1" y="39"/>
                    <a:pt x="11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9" y="39"/>
                    <a:pt x="9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8" y="39"/>
                    <a:pt x="8" y="39"/>
                  </a:cubicBezTo>
                  <a:cubicBezTo>
                    <a:pt x="8" y="39"/>
                    <a:pt x="8" y="39"/>
                    <a:pt x="7" y="39"/>
                  </a:cubicBezTo>
                  <a:cubicBezTo>
                    <a:pt x="6" y="39"/>
                    <a:pt x="6" y="40"/>
                    <a:pt x="5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0"/>
                    <a:pt x="4" y="40"/>
                  </a:cubicBezTo>
                  <a:cubicBezTo>
                    <a:pt x="4" y="39"/>
                    <a:pt x="4" y="39"/>
                    <a:pt x="4" y="38"/>
                  </a:cubicBezTo>
                  <a:cubicBezTo>
                    <a:pt x="4" y="37"/>
                    <a:pt x="5" y="36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7" y="31"/>
                    <a:pt x="9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2" y="32"/>
                    <a:pt x="12" y="31"/>
                    <a:pt x="13" y="31"/>
                  </a:cubicBezTo>
                  <a:cubicBezTo>
                    <a:pt x="14" y="30"/>
                    <a:pt x="14" y="30"/>
                    <a:pt x="14" y="29"/>
                  </a:cubicBezTo>
                  <a:cubicBezTo>
                    <a:pt x="14" y="29"/>
                    <a:pt x="14" y="28"/>
                    <a:pt x="14" y="28"/>
                  </a:cubicBezTo>
                  <a:cubicBezTo>
                    <a:pt x="13" y="27"/>
                    <a:pt x="13" y="26"/>
                    <a:pt x="13" y="26"/>
                  </a:cubicBezTo>
                  <a:cubicBezTo>
                    <a:pt x="13" y="25"/>
                    <a:pt x="14" y="23"/>
                    <a:pt x="16" y="22"/>
                  </a:cubicBezTo>
                  <a:cubicBezTo>
                    <a:pt x="16" y="22"/>
                    <a:pt x="16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5" y="21"/>
                    <a:pt x="15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5"/>
                    <a:pt x="12" y="25"/>
                    <a:pt x="12" y="26"/>
                  </a:cubicBezTo>
                  <a:cubicBezTo>
                    <a:pt x="11" y="27"/>
                    <a:pt x="11" y="27"/>
                    <a:pt x="10" y="27"/>
                  </a:cubicBezTo>
                  <a:cubicBezTo>
                    <a:pt x="9" y="29"/>
                    <a:pt x="9" y="29"/>
                    <a:pt x="8" y="29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5" y="32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31"/>
                    <a:pt x="2" y="31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1" y="30"/>
                  </a:cubicBezTo>
                  <a:cubicBezTo>
                    <a:pt x="1" y="29"/>
                    <a:pt x="1" y="28"/>
                    <a:pt x="1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4"/>
                    <a:pt x="1" y="24"/>
                    <a:pt x="2" y="24"/>
                  </a:cubicBezTo>
                  <a:cubicBezTo>
                    <a:pt x="2" y="23"/>
                    <a:pt x="3" y="23"/>
                    <a:pt x="4" y="23"/>
                  </a:cubicBezTo>
                  <a:cubicBezTo>
                    <a:pt x="4" y="23"/>
                    <a:pt x="5" y="23"/>
                    <a:pt x="5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7" y="25"/>
                    <a:pt x="7" y="25"/>
                  </a:cubicBezTo>
                  <a:cubicBezTo>
                    <a:pt x="7" y="25"/>
                    <a:pt x="8" y="24"/>
                    <a:pt x="8" y="24"/>
                  </a:cubicBezTo>
                  <a:cubicBezTo>
                    <a:pt x="8" y="23"/>
                    <a:pt x="8" y="23"/>
                    <a:pt x="8" y="22"/>
                  </a:cubicBezTo>
                  <a:cubicBezTo>
                    <a:pt x="8" y="21"/>
                    <a:pt x="7" y="20"/>
                    <a:pt x="6" y="20"/>
                  </a:cubicBezTo>
                  <a:cubicBezTo>
                    <a:pt x="6" y="20"/>
                    <a:pt x="5" y="20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6"/>
                    <a:pt x="1" y="16"/>
                    <a:pt x="1" y="15"/>
                  </a:cubicBezTo>
                  <a:cubicBezTo>
                    <a:pt x="1" y="14"/>
                    <a:pt x="1" y="14"/>
                    <a:pt x="2" y="14"/>
                  </a:cubicBezTo>
                  <a:cubicBezTo>
                    <a:pt x="1" y="13"/>
                    <a:pt x="1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1" y="10"/>
                    <a:pt x="1" y="8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4" y="2"/>
                    <a:pt x="5" y="3"/>
                  </a:cubicBezTo>
                  <a:cubicBezTo>
                    <a:pt x="6" y="4"/>
                    <a:pt x="6" y="5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8"/>
                    <a:pt x="7" y="8"/>
                    <a:pt x="7" y="9"/>
                  </a:cubicBezTo>
                  <a:cubicBezTo>
                    <a:pt x="7" y="10"/>
                    <a:pt x="7" y="10"/>
                    <a:pt x="6" y="11"/>
                  </a:cubicBezTo>
                  <a:cubicBezTo>
                    <a:pt x="6" y="12"/>
                    <a:pt x="5" y="12"/>
                    <a:pt x="5" y="13"/>
                  </a:cubicBezTo>
                  <a:cubicBezTo>
                    <a:pt x="5" y="15"/>
                    <a:pt x="6" y="16"/>
                    <a:pt x="7" y="16"/>
                  </a:cubicBezTo>
                  <a:cubicBezTo>
                    <a:pt x="8" y="16"/>
                    <a:pt x="8" y="15"/>
                    <a:pt x="9" y="14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9" y="11"/>
                    <a:pt x="9" y="10"/>
                    <a:pt x="9" y="10"/>
                  </a:cubicBezTo>
                  <a:cubicBezTo>
                    <a:pt x="9" y="10"/>
                    <a:pt x="9" y="9"/>
                    <a:pt x="8" y="8"/>
                  </a:cubicBezTo>
                  <a:cubicBezTo>
                    <a:pt x="7" y="7"/>
                    <a:pt x="6" y="6"/>
                    <a:pt x="6" y="5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3"/>
                    <a:pt x="9" y="3"/>
                    <a:pt x="9" y="2"/>
                  </a:cubicBezTo>
                  <a:cubicBezTo>
                    <a:pt x="9" y="2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2" y="1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4"/>
                    <a:pt x="19" y="5"/>
                    <a:pt x="19" y="6"/>
                  </a:cubicBezTo>
                  <a:cubicBezTo>
                    <a:pt x="19" y="7"/>
                    <a:pt x="18" y="9"/>
                    <a:pt x="16" y="10"/>
                  </a:cubicBezTo>
                  <a:cubicBezTo>
                    <a:pt x="16" y="10"/>
                    <a:pt x="16" y="10"/>
                    <a:pt x="16" y="11"/>
                  </a:cubicBezTo>
                  <a:cubicBezTo>
                    <a:pt x="16" y="13"/>
                    <a:pt x="17" y="14"/>
                    <a:pt x="21" y="15"/>
                  </a:cubicBezTo>
                  <a:cubicBezTo>
                    <a:pt x="22" y="15"/>
                    <a:pt x="23" y="15"/>
                    <a:pt x="24" y="15"/>
                  </a:cubicBezTo>
                  <a:cubicBezTo>
                    <a:pt x="24" y="15"/>
                    <a:pt x="25" y="16"/>
                    <a:pt x="27" y="16"/>
                  </a:cubicBezTo>
                  <a:cubicBezTo>
                    <a:pt x="28" y="16"/>
                    <a:pt x="28" y="17"/>
                    <a:pt x="29" y="17"/>
                  </a:cubicBezTo>
                  <a:cubicBezTo>
                    <a:pt x="29" y="17"/>
                    <a:pt x="29" y="16"/>
                    <a:pt x="29" y="16"/>
                  </a:cubicBezTo>
                  <a:cubicBezTo>
                    <a:pt x="29" y="16"/>
                    <a:pt x="29" y="15"/>
                    <a:pt x="27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1" y="12"/>
                    <a:pt x="19" y="10"/>
                    <a:pt x="19" y="7"/>
                  </a:cubicBezTo>
                  <a:cubicBezTo>
                    <a:pt x="19" y="4"/>
                    <a:pt x="22" y="2"/>
                    <a:pt x="25" y="2"/>
                  </a:cubicBezTo>
                  <a:cubicBezTo>
                    <a:pt x="26" y="2"/>
                    <a:pt x="27" y="2"/>
                    <a:pt x="29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3"/>
                    <a:pt x="32" y="3"/>
                  </a:cubicBezTo>
                  <a:cubicBezTo>
                    <a:pt x="32" y="2"/>
                    <a:pt x="32" y="2"/>
                    <a:pt x="33" y="2"/>
                  </a:cubicBezTo>
                  <a:cubicBezTo>
                    <a:pt x="33" y="2"/>
                    <a:pt x="33" y="2"/>
                    <a:pt x="34" y="3"/>
                  </a:cubicBezTo>
                  <a:cubicBezTo>
                    <a:pt x="34" y="4"/>
                    <a:pt x="34" y="4"/>
                    <a:pt x="34" y="5"/>
                  </a:cubicBezTo>
                  <a:cubicBezTo>
                    <a:pt x="34" y="6"/>
                    <a:pt x="34" y="7"/>
                    <a:pt x="33" y="7"/>
                  </a:cubicBezTo>
                  <a:cubicBezTo>
                    <a:pt x="32" y="8"/>
                    <a:pt x="31" y="8"/>
                    <a:pt x="30" y="8"/>
                  </a:cubicBezTo>
                  <a:cubicBezTo>
                    <a:pt x="28" y="8"/>
                    <a:pt x="28" y="8"/>
                    <a:pt x="25" y="7"/>
                  </a:cubicBezTo>
                  <a:cubicBezTo>
                    <a:pt x="25" y="6"/>
                    <a:pt x="24" y="6"/>
                    <a:pt x="24" y="6"/>
                  </a:cubicBezTo>
                  <a:cubicBezTo>
                    <a:pt x="23" y="6"/>
                    <a:pt x="22" y="6"/>
                    <a:pt x="22" y="7"/>
                  </a:cubicBezTo>
                  <a:cubicBezTo>
                    <a:pt x="22" y="8"/>
                    <a:pt x="23" y="8"/>
                    <a:pt x="24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6" y="9"/>
                  </a:cubicBezTo>
                  <a:cubicBezTo>
                    <a:pt x="27" y="9"/>
                    <a:pt x="28" y="10"/>
                    <a:pt x="29" y="11"/>
                  </a:cubicBezTo>
                  <a:cubicBezTo>
                    <a:pt x="31" y="11"/>
                    <a:pt x="33" y="13"/>
                    <a:pt x="33" y="15"/>
                  </a:cubicBezTo>
                  <a:cubicBezTo>
                    <a:pt x="33" y="18"/>
                    <a:pt x="31" y="19"/>
                    <a:pt x="29" y="19"/>
                  </a:cubicBezTo>
                  <a:cubicBezTo>
                    <a:pt x="29" y="19"/>
                    <a:pt x="28" y="19"/>
                    <a:pt x="27" y="19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2" name="Freeform 97">
              <a:extLst>
                <a:ext uri="{FF2B5EF4-FFF2-40B4-BE49-F238E27FC236}">
                  <a16:creationId xmlns:a16="http://schemas.microsoft.com/office/drawing/2014/main" xmlns="" id="{3E44F73F-575F-427E-BFC3-9FE8383548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9" y="243"/>
              <a:ext cx="64" cy="63"/>
            </a:xfrm>
            <a:custGeom>
              <a:avLst/>
              <a:gdLst>
                <a:gd name="T0" fmla="*/ 25 w 31"/>
                <a:gd name="T1" fmla="*/ 24 h 30"/>
                <a:gd name="T2" fmla="*/ 25 w 31"/>
                <a:gd name="T3" fmla="*/ 23 h 30"/>
                <a:gd name="T4" fmla="*/ 25 w 31"/>
                <a:gd name="T5" fmla="*/ 22 h 30"/>
                <a:gd name="T6" fmla="*/ 27 w 31"/>
                <a:gd name="T7" fmla="*/ 21 h 30"/>
                <a:gd name="T8" fmla="*/ 24 w 31"/>
                <a:gd name="T9" fmla="*/ 19 h 30"/>
                <a:gd name="T10" fmla="*/ 22 w 31"/>
                <a:gd name="T11" fmla="*/ 16 h 30"/>
                <a:gd name="T12" fmla="*/ 28 w 31"/>
                <a:gd name="T13" fmla="*/ 11 h 30"/>
                <a:gd name="T14" fmla="*/ 27 w 31"/>
                <a:gd name="T15" fmla="*/ 11 h 30"/>
                <a:gd name="T16" fmla="*/ 25 w 31"/>
                <a:gd name="T17" fmla="*/ 10 h 30"/>
                <a:gd name="T18" fmla="*/ 22 w 31"/>
                <a:gd name="T19" fmla="*/ 8 h 30"/>
                <a:gd name="T20" fmla="*/ 21 w 31"/>
                <a:gd name="T21" fmla="*/ 9 h 30"/>
                <a:gd name="T22" fmla="*/ 24 w 31"/>
                <a:gd name="T23" fmla="*/ 4 h 30"/>
                <a:gd name="T24" fmla="*/ 30 w 31"/>
                <a:gd name="T25" fmla="*/ 6 h 30"/>
                <a:gd name="T26" fmla="*/ 24 w 31"/>
                <a:gd name="T27" fmla="*/ 3 h 30"/>
                <a:gd name="T28" fmla="*/ 27 w 31"/>
                <a:gd name="T29" fmla="*/ 4 h 30"/>
                <a:gd name="T30" fmla="*/ 31 w 31"/>
                <a:gd name="T31" fmla="*/ 2 h 30"/>
                <a:gd name="T32" fmla="*/ 27 w 31"/>
                <a:gd name="T33" fmla="*/ 3 h 30"/>
                <a:gd name="T34" fmla="*/ 28 w 31"/>
                <a:gd name="T35" fmla="*/ 15 h 30"/>
                <a:gd name="T36" fmla="*/ 12 w 31"/>
                <a:gd name="T37" fmla="*/ 17 h 30"/>
                <a:gd name="T38" fmla="*/ 9 w 31"/>
                <a:gd name="T39" fmla="*/ 18 h 30"/>
                <a:gd name="T40" fmla="*/ 8 w 31"/>
                <a:gd name="T41" fmla="*/ 14 h 30"/>
                <a:gd name="T42" fmla="*/ 9 w 31"/>
                <a:gd name="T43" fmla="*/ 14 h 30"/>
                <a:gd name="T44" fmla="*/ 11 w 31"/>
                <a:gd name="T45" fmla="*/ 15 h 30"/>
                <a:gd name="T46" fmla="*/ 13 w 31"/>
                <a:gd name="T47" fmla="*/ 14 h 30"/>
                <a:gd name="T48" fmla="*/ 14 w 31"/>
                <a:gd name="T49" fmla="*/ 14 h 30"/>
                <a:gd name="T50" fmla="*/ 13 w 31"/>
                <a:gd name="T51" fmla="*/ 12 h 30"/>
                <a:gd name="T52" fmla="*/ 14 w 31"/>
                <a:gd name="T53" fmla="*/ 8 h 30"/>
                <a:gd name="T54" fmla="*/ 14 w 31"/>
                <a:gd name="T55" fmla="*/ 7 h 30"/>
                <a:gd name="T56" fmla="*/ 16 w 31"/>
                <a:gd name="T57" fmla="*/ 5 h 30"/>
                <a:gd name="T58" fmla="*/ 14 w 31"/>
                <a:gd name="T59" fmla="*/ 4 h 30"/>
                <a:gd name="T60" fmla="*/ 14 w 31"/>
                <a:gd name="T61" fmla="*/ 2 h 30"/>
                <a:gd name="T62" fmla="*/ 12 w 31"/>
                <a:gd name="T63" fmla="*/ 3 h 30"/>
                <a:gd name="T64" fmla="*/ 10 w 31"/>
                <a:gd name="T65" fmla="*/ 3 h 30"/>
                <a:gd name="T66" fmla="*/ 8 w 31"/>
                <a:gd name="T67" fmla="*/ 2 h 30"/>
                <a:gd name="T68" fmla="*/ 7 w 31"/>
                <a:gd name="T69" fmla="*/ 4 h 30"/>
                <a:gd name="T70" fmla="*/ 7 w 31"/>
                <a:gd name="T71" fmla="*/ 7 h 30"/>
                <a:gd name="T72" fmla="*/ 7 w 31"/>
                <a:gd name="T73" fmla="*/ 5 h 30"/>
                <a:gd name="T74" fmla="*/ 9 w 31"/>
                <a:gd name="T75" fmla="*/ 12 h 30"/>
                <a:gd name="T76" fmla="*/ 7 w 31"/>
                <a:gd name="T77" fmla="*/ 19 h 30"/>
                <a:gd name="T78" fmla="*/ 1 w 31"/>
                <a:gd name="T79" fmla="*/ 28 h 30"/>
                <a:gd name="T80" fmla="*/ 3 w 31"/>
                <a:gd name="T81" fmla="*/ 27 h 30"/>
                <a:gd name="T82" fmla="*/ 4 w 31"/>
                <a:gd name="T83" fmla="*/ 29 h 30"/>
                <a:gd name="T84" fmla="*/ 6 w 31"/>
                <a:gd name="T85" fmla="*/ 27 h 30"/>
                <a:gd name="T86" fmla="*/ 7 w 31"/>
                <a:gd name="T87" fmla="*/ 25 h 30"/>
                <a:gd name="T88" fmla="*/ 8 w 31"/>
                <a:gd name="T89" fmla="*/ 25 h 30"/>
                <a:gd name="T90" fmla="*/ 9 w 31"/>
                <a:gd name="T91" fmla="*/ 22 h 30"/>
                <a:gd name="T92" fmla="*/ 11 w 31"/>
                <a:gd name="T93" fmla="*/ 22 h 30"/>
                <a:gd name="T94" fmla="*/ 11 w 31"/>
                <a:gd name="T95" fmla="*/ 19 h 30"/>
                <a:gd name="T96" fmla="*/ 11 w 31"/>
                <a:gd name="T97" fmla="*/ 19 h 30"/>
                <a:gd name="T98" fmla="*/ 14 w 31"/>
                <a:gd name="T99" fmla="*/ 19 h 30"/>
                <a:gd name="T100" fmla="*/ 19 w 31"/>
                <a:gd name="T101" fmla="*/ 18 h 30"/>
                <a:gd name="T102" fmla="*/ 19 w 31"/>
                <a:gd name="T103" fmla="*/ 18 h 30"/>
                <a:gd name="T104" fmla="*/ 21 w 31"/>
                <a:gd name="T105" fmla="*/ 25 h 30"/>
                <a:gd name="T106" fmla="*/ 22 w 31"/>
                <a:gd name="T107" fmla="*/ 27 h 30"/>
                <a:gd name="T108" fmla="*/ 23 w 31"/>
                <a:gd name="T109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0">
                  <a:moveTo>
                    <a:pt x="23" y="27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6"/>
                    <a:pt x="24" y="26"/>
                  </a:cubicBezTo>
                  <a:cubicBezTo>
                    <a:pt x="24" y="26"/>
                    <a:pt x="25" y="25"/>
                    <a:pt x="25" y="24"/>
                  </a:cubicBezTo>
                  <a:cubicBezTo>
                    <a:pt x="25" y="24"/>
                    <a:pt x="25" y="24"/>
                    <a:pt x="24" y="24"/>
                  </a:cubicBezTo>
                  <a:cubicBezTo>
                    <a:pt x="24" y="24"/>
                    <a:pt x="24" y="23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4"/>
                    <a:pt x="26" y="23"/>
                    <a:pt x="2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6" y="22"/>
                    <a:pt x="25" y="22"/>
                  </a:cubicBezTo>
                  <a:cubicBezTo>
                    <a:pt x="25" y="22"/>
                    <a:pt x="25" y="21"/>
                    <a:pt x="25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6" y="22"/>
                    <a:pt x="26" y="22"/>
                  </a:cubicBezTo>
                  <a:cubicBezTo>
                    <a:pt x="26" y="22"/>
                    <a:pt x="27" y="21"/>
                    <a:pt x="27" y="21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5" y="20"/>
                    <a:pt x="24" y="1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2" y="17"/>
                    <a:pt x="22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6"/>
                    <a:pt x="22" y="16"/>
                    <a:pt x="22" y="16"/>
                  </a:cubicBezTo>
                  <a:cubicBezTo>
                    <a:pt x="22" y="16"/>
                    <a:pt x="23" y="16"/>
                    <a:pt x="24" y="17"/>
                  </a:cubicBezTo>
                  <a:cubicBezTo>
                    <a:pt x="25" y="17"/>
                    <a:pt x="26" y="17"/>
                    <a:pt x="27" y="17"/>
                  </a:cubicBezTo>
                  <a:cubicBezTo>
                    <a:pt x="29" y="17"/>
                    <a:pt x="30" y="16"/>
                    <a:pt x="30" y="14"/>
                  </a:cubicBezTo>
                  <a:cubicBezTo>
                    <a:pt x="30" y="13"/>
                    <a:pt x="30" y="13"/>
                    <a:pt x="29" y="12"/>
                  </a:cubicBezTo>
                  <a:cubicBezTo>
                    <a:pt x="29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7" y="11"/>
                    <a:pt x="27" y="10"/>
                    <a:pt x="26" y="10"/>
                  </a:cubicBezTo>
                  <a:cubicBezTo>
                    <a:pt x="25" y="9"/>
                    <a:pt x="25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10"/>
                    <a:pt x="24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4" y="11"/>
                    <a:pt x="24" y="11"/>
                    <a:pt x="24" y="10"/>
                  </a:cubicBezTo>
                  <a:cubicBezTo>
                    <a:pt x="24" y="9"/>
                    <a:pt x="23" y="9"/>
                    <a:pt x="22" y="9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9"/>
                    <a:pt x="21" y="9"/>
                  </a:cubicBezTo>
                  <a:cubicBezTo>
                    <a:pt x="21" y="9"/>
                    <a:pt x="21" y="9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9"/>
                    <a:pt x="22" y="9"/>
                    <a:pt x="21" y="9"/>
                  </a:cubicBezTo>
                  <a:cubicBezTo>
                    <a:pt x="21" y="9"/>
                    <a:pt x="21" y="9"/>
                    <a:pt x="20" y="8"/>
                  </a:cubicBezTo>
                  <a:cubicBezTo>
                    <a:pt x="20" y="8"/>
                    <a:pt x="19" y="7"/>
                    <a:pt x="19" y="6"/>
                  </a:cubicBezTo>
                  <a:cubicBezTo>
                    <a:pt x="19" y="5"/>
                    <a:pt x="20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6"/>
                    <a:pt x="27" y="6"/>
                    <a:pt x="28" y="6"/>
                  </a:cubicBezTo>
                  <a:cubicBezTo>
                    <a:pt x="28" y="6"/>
                    <a:pt x="28" y="6"/>
                    <a:pt x="29" y="6"/>
                  </a:cubicBezTo>
                  <a:cubicBezTo>
                    <a:pt x="29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7" y="5"/>
                    <a:pt x="27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3"/>
                    <a:pt x="26" y="3"/>
                    <a:pt x="27" y="4"/>
                  </a:cubicBezTo>
                  <a:cubicBezTo>
                    <a:pt x="28" y="5"/>
                    <a:pt x="29" y="5"/>
                    <a:pt x="30" y="5"/>
                  </a:cubicBezTo>
                  <a:cubicBezTo>
                    <a:pt x="31" y="5"/>
                    <a:pt x="31" y="4"/>
                    <a:pt x="31" y="4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0" y="4"/>
                    <a:pt x="30" y="4"/>
                  </a:cubicBezTo>
                  <a:cubicBezTo>
                    <a:pt x="29" y="4"/>
                    <a:pt x="28" y="3"/>
                    <a:pt x="27" y="3"/>
                  </a:cubicBezTo>
                  <a:cubicBezTo>
                    <a:pt x="25" y="2"/>
                    <a:pt x="24" y="2"/>
                    <a:pt x="23" y="2"/>
                  </a:cubicBezTo>
                  <a:cubicBezTo>
                    <a:pt x="20" y="2"/>
                    <a:pt x="18" y="4"/>
                    <a:pt x="18" y="6"/>
                  </a:cubicBezTo>
                  <a:cubicBezTo>
                    <a:pt x="18" y="8"/>
                    <a:pt x="19" y="10"/>
                    <a:pt x="22" y="11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8" y="13"/>
                    <a:pt x="28" y="14"/>
                    <a:pt x="28" y="15"/>
                  </a:cubicBezTo>
                  <a:cubicBezTo>
                    <a:pt x="28" y="16"/>
                    <a:pt x="28" y="16"/>
                    <a:pt x="27" y="16"/>
                  </a:cubicBezTo>
                  <a:cubicBezTo>
                    <a:pt x="26" y="16"/>
                    <a:pt x="26" y="16"/>
                    <a:pt x="24" y="16"/>
                  </a:cubicBezTo>
                  <a:cubicBezTo>
                    <a:pt x="22" y="15"/>
                    <a:pt x="20" y="15"/>
                    <a:pt x="18" y="15"/>
                  </a:cubicBezTo>
                  <a:cubicBezTo>
                    <a:pt x="16" y="15"/>
                    <a:pt x="14" y="15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9" y="18"/>
                    <a:pt x="9" y="18"/>
                  </a:cubicBezTo>
                  <a:cubicBezTo>
                    <a:pt x="9" y="18"/>
                    <a:pt x="9" y="17"/>
                    <a:pt x="8" y="17"/>
                  </a:cubicBezTo>
                  <a:cubicBezTo>
                    <a:pt x="8" y="17"/>
                    <a:pt x="8" y="16"/>
                    <a:pt x="8" y="16"/>
                  </a:cubicBezTo>
                  <a:cubicBezTo>
                    <a:pt x="8" y="16"/>
                    <a:pt x="8" y="15"/>
                    <a:pt x="8" y="1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9" y="16"/>
                  </a:cubicBezTo>
                  <a:cubicBezTo>
                    <a:pt x="10" y="16"/>
                    <a:pt x="10" y="15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4"/>
                  </a:cubicBezTo>
                  <a:cubicBezTo>
                    <a:pt x="12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4"/>
                    <a:pt x="14" y="15"/>
                    <a:pt x="14" y="15"/>
                  </a:cubicBezTo>
                  <a:cubicBezTo>
                    <a:pt x="14" y="15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3"/>
                    <a:pt x="14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1"/>
                    <a:pt x="12" y="11"/>
                  </a:cubicBezTo>
                  <a:cubicBezTo>
                    <a:pt x="13" y="11"/>
                    <a:pt x="13" y="9"/>
                    <a:pt x="14" y="8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6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1"/>
                    <a:pt x="11" y="0"/>
                  </a:cubicBezTo>
                  <a:cubicBezTo>
                    <a:pt x="10" y="1"/>
                    <a:pt x="10" y="1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3"/>
                    <a:pt x="8" y="3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6" y="4"/>
                    <a:pt x="5" y="4"/>
                    <a:pt x="5" y="5"/>
                  </a:cubicBezTo>
                  <a:cubicBezTo>
                    <a:pt x="5" y="5"/>
                    <a:pt x="5" y="5"/>
                    <a:pt x="6" y="6"/>
                  </a:cubicBezTo>
                  <a:cubicBezTo>
                    <a:pt x="6" y="6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8" y="8"/>
                  </a:cubicBezTo>
                  <a:cubicBezTo>
                    <a:pt x="8" y="10"/>
                    <a:pt x="8" y="11"/>
                    <a:pt x="9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9"/>
                  </a:cubicBezTo>
                  <a:cubicBezTo>
                    <a:pt x="7" y="20"/>
                    <a:pt x="7" y="20"/>
                    <a:pt x="7" y="21"/>
                  </a:cubicBezTo>
                  <a:cubicBezTo>
                    <a:pt x="7" y="23"/>
                    <a:pt x="6" y="24"/>
                    <a:pt x="4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6"/>
                    <a:pt x="0" y="27"/>
                    <a:pt x="0" y="29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9"/>
                    <a:pt x="3" y="29"/>
                    <a:pt x="4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9"/>
                    <a:pt x="4" y="28"/>
                  </a:cubicBezTo>
                  <a:cubicBezTo>
                    <a:pt x="5" y="28"/>
                    <a:pt x="5" y="27"/>
                    <a:pt x="5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7"/>
                  </a:cubicBezTo>
                  <a:cubicBezTo>
                    <a:pt x="5" y="27"/>
                    <a:pt x="5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3"/>
                  </a:cubicBezTo>
                  <a:cubicBezTo>
                    <a:pt x="9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0"/>
                    <a:pt x="10" y="20"/>
                    <a:pt x="11" y="19"/>
                  </a:cubicBezTo>
                  <a:cubicBezTo>
                    <a:pt x="11" y="19"/>
                    <a:pt x="11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4" y="19"/>
                  </a:cubicBezTo>
                  <a:cubicBezTo>
                    <a:pt x="15" y="18"/>
                    <a:pt x="15" y="18"/>
                    <a:pt x="16" y="18"/>
                  </a:cubicBezTo>
                  <a:cubicBezTo>
                    <a:pt x="17" y="18"/>
                    <a:pt x="17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8"/>
                  </a:cubicBezTo>
                  <a:cubicBezTo>
                    <a:pt x="20" y="19"/>
                    <a:pt x="21" y="20"/>
                    <a:pt x="22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3"/>
                    <a:pt x="23" y="24"/>
                    <a:pt x="22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0" y="26"/>
                    <a:pt x="20" y="27"/>
                  </a:cubicBezTo>
                  <a:cubicBezTo>
                    <a:pt x="20" y="27"/>
                    <a:pt x="20" y="28"/>
                    <a:pt x="20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26"/>
                    <a:pt x="23" y="25"/>
                    <a:pt x="23" y="25"/>
                  </a:cubicBezTo>
                  <a:cubicBezTo>
                    <a:pt x="23" y="25"/>
                    <a:pt x="23" y="25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7"/>
                    <a:pt x="23" y="27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3" name="Freeform 98">
              <a:extLst>
                <a:ext uri="{FF2B5EF4-FFF2-40B4-BE49-F238E27FC236}">
                  <a16:creationId xmlns:a16="http://schemas.microsoft.com/office/drawing/2014/main" xmlns="" id="{B58780AE-CA49-4DF2-B0AD-571FE86D6A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" y="283"/>
              <a:ext cx="31" cy="40"/>
            </a:xfrm>
            <a:custGeom>
              <a:avLst/>
              <a:gdLst>
                <a:gd name="T0" fmla="*/ 0 w 15"/>
                <a:gd name="T1" fmla="*/ 18 h 19"/>
                <a:gd name="T2" fmla="*/ 3 w 15"/>
                <a:gd name="T3" fmla="*/ 15 h 19"/>
                <a:gd name="T4" fmla="*/ 10 w 15"/>
                <a:gd name="T5" fmla="*/ 9 h 19"/>
                <a:gd name="T6" fmla="*/ 10 w 15"/>
                <a:gd name="T7" fmla="*/ 7 h 19"/>
                <a:gd name="T8" fmla="*/ 10 w 15"/>
                <a:gd name="T9" fmla="*/ 5 h 19"/>
                <a:gd name="T10" fmla="*/ 11 w 15"/>
                <a:gd name="T11" fmla="*/ 3 h 19"/>
                <a:gd name="T12" fmla="*/ 12 w 15"/>
                <a:gd name="T13" fmla="*/ 2 h 19"/>
                <a:gd name="T14" fmla="*/ 12 w 15"/>
                <a:gd name="T15" fmla="*/ 1 h 19"/>
                <a:gd name="T16" fmla="*/ 12 w 15"/>
                <a:gd name="T17" fmla="*/ 1 h 19"/>
                <a:gd name="T18" fmla="*/ 12 w 15"/>
                <a:gd name="T19" fmla="*/ 1 h 19"/>
                <a:gd name="T20" fmla="*/ 13 w 15"/>
                <a:gd name="T21" fmla="*/ 0 h 19"/>
                <a:gd name="T22" fmla="*/ 13 w 15"/>
                <a:gd name="T23" fmla="*/ 0 h 19"/>
                <a:gd name="T24" fmla="*/ 13 w 15"/>
                <a:gd name="T25" fmla="*/ 0 h 19"/>
                <a:gd name="T26" fmla="*/ 14 w 15"/>
                <a:gd name="T27" fmla="*/ 0 h 19"/>
                <a:gd name="T28" fmla="*/ 14 w 15"/>
                <a:gd name="T29" fmla="*/ 0 h 19"/>
                <a:gd name="T30" fmla="*/ 14 w 15"/>
                <a:gd name="T31" fmla="*/ 1 h 19"/>
                <a:gd name="T32" fmla="*/ 14 w 15"/>
                <a:gd name="T33" fmla="*/ 1 h 19"/>
                <a:gd name="T34" fmla="*/ 14 w 15"/>
                <a:gd name="T35" fmla="*/ 1 h 19"/>
                <a:gd name="T36" fmla="*/ 15 w 15"/>
                <a:gd name="T37" fmla="*/ 1 h 19"/>
                <a:gd name="T38" fmla="*/ 15 w 15"/>
                <a:gd name="T39" fmla="*/ 1 h 19"/>
                <a:gd name="T40" fmla="*/ 14 w 15"/>
                <a:gd name="T41" fmla="*/ 4 h 19"/>
                <a:gd name="T42" fmla="*/ 12 w 15"/>
                <a:gd name="T43" fmla="*/ 8 h 19"/>
                <a:gd name="T44" fmla="*/ 13 w 15"/>
                <a:gd name="T45" fmla="*/ 10 h 19"/>
                <a:gd name="T46" fmla="*/ 13 w 15"/>
                <a:gd name="T47" fmla="*/ 10 h 19"/>
                <a:gd name="T48" fmla="*/ 13 w 15"/>
                <a:gd name="T49" fmla="*/ 11 h 19"/>
                <a:gd name="T50" fmla="*/ 13 w 15"/>
                <a:gd name="T51" fmla="*/ 11 h 19"/>
                <a:gd name="T52" fmla="*/ 12 w 15"/>
                <a:gd name="T53" fmla="*/ 11 h 19"/>
                <a:gd name="T54" fmla="*/ 12 w 15"/>
                <a:gd name="T55" fmla="*/ 11 h 19"/>
                <a:gd name="T56" fmla="*/ 11 w 15"/>
                <a:gd name="T57" fmla="*/ 11 h 19"/>
                <a:gd name="T58" fmla="*/ 11 w 15"/>
                <a:gd name="T59" fmla="*/ 11 h 19"/>
                <a:gd name="T60" fmla="*/ 11 w 15"/>
                <a:gd name="T61" fmla="*/ 11 h 19"/>
                <a:gd name="T62" fmla="*/ 11 w 15"/>
                <a:gd name="T63" fmla="*/ 11 h 19"/>
                <a:gd name="T64" fmla="*/ 11 w 15"/>
                <a:gd name="T65" fmla="*/ 12 h 19"/>
                <a:gd name="T66" fmla="*/ 11 w 15"/>
                <a:gd name="T67" fmla="*/ 12 h 19"/>
                <a:gd name="T68" fmla="*/ 10 w 15"/>
                <a:gd name="T69" fmla="*/ 13 h 19"/>
                <a:gd name="T70" fmla="*/ 10 w 15"/>
                <a:gd name="T71" fmla="*/ 13 h 19"/>
                <a:gd name="T72" fmla="*/ 10 w 15"/>
                <a:gd name="T73" fmla="*/ 13 h 19"/>
                <a:gd name="T74" fmla="*/ 10 w 15"/>
                <a:gd name="T75" fmla="*/ 12 h 19"/>
                <a:gd name="T76" fmla="*/ 9 w 15"/>
                <a:gd name="T77" fmla="*/ 12 h 19"/>
                <a:gd name="T78" fmla="*/ 9 w 15"/>
                <a:gd name="T79" fmla="*/ 12 h 19"/>
                <a:gd name="T80" fmla="*/ 9 w 15"/>
                <a:gd name="T81" fmla="*/ 14 h 19"/>
                <a:gd name="T82" fmla="*/ 8 w 15"/>
                <a:gd name="T83" fmla="*/ 14 h 19"/>
                <a:gd name="T84" fmla="*/ 8 w 15"/>
                <a:gd name="T85" fmla="*/ 15 h 19"/>
                <a:gd name="T86" fmla="*/ 8 w 15"/>
                <a:gd name="T87" fmla="*/ 14 h 19"/>
                <a:gd name="T88" fmla="*/ 7 w 15"/>
                <a:gd name="T89" fmla="*/ 14 h 19"/>
                <a:gd name="T90" fmla="*/ 7 w 15"/>
                <a:gd name="T91" fmla="*/ 14 h 19"/>
                <a:gd name="T92" fmla="*/ 7 w 15"/>
                <a:gd name="T93" fmla="*/ 15 h 19"/>
                <a:gd name="T94" fmla="*/ 6 w 15"/>
                <a:gd name="T95" fmla="*/ 17 h 19"/>
                <a:gd name="T96" fmla="*/ 5 w 15"/>
                <a:gd name="T97" fmla="*/ 18 h 19"/>
                <a:gd name="T98" fmla="*/ 5 w 15"/>
                <a:gd name="T99" fmla="*/ 16 h 19"/>
                <a:gd name="T100" fmla="*/ 5 w 15"/>
                <a:gd name="T101" fmla="*/ 16 h 19"/>
                <a:gd name="T102" fmla="*/ 5 w 15"/>
                <a:gd name="T103" fmla="*/ 15 h 19"/>
                <a:gd name="T104" fmla="*/ 5 w 15"/>
                <a:gd name="T105" fmla="*/ 15 h 19"/>
                <a:gd name="T106" fmla="*/ 5 w 15"/>
                <a:gd name="T107" fmla="*/ 15 h 19"/>
                <a:gd name="T108" fmla="*/ 4 w 15"/>
                <a:gd name="T109" fmla="*/ 16 h 19"/>
                <a:gd name="T110" fmla="*/ 3 w 15"/>
                <a:gd name="T111" fmla="*/ 17 h 19"/>
                <a:gd name="T112" fmla="*/ 2 w 15"/>
                <a:gd name="T113" fmla="*/ 18 h 19"/>
                <a:gd name="T114" fmla="*/ 0 w 15"/>
                <a:gd name="T115" fmla="*/ 19 h 19"/>
                <a:gd name="T116" fmla="*/ 0 w 15"/>
                <a:gd name="T117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" h="19">
                  <a:moveTo>
                    <a:pt x="0" y="18"/>
                  </a:moveTo>
                  <a:cubicBezTo>
                    <a:pt x="0" y="17"/>
                    <a:pt x="1" y="16"/>
                    <a:pt x="3" y="15"/>
                  </a:cubicBezTo>
                  <a:cubicBezTo>
                    <a:pt x="8" y="12"/>
                    <a:pt x="10" y="10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2"/>
                    <a:pt x="15" y="3"/>
                    <a:pt x="14" y="4"/>
                  </a:cubicBezTo>
                  <a:cubicBezTo>
                    <a:pt x="13" y="5"/>
                    <a:pt x="12" y="6"/>
                    <a:pt x="12" y="8"/>
                  </a:cubicBezTo>
                  <a:cubicBezTo>
                    <a:pt x="12" y="8"/>
                    <a:pt x="12" y="9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8" y="15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5"/>
                  </a:cubicBezTo>
                  <a:cubicBezTo>
                    <a:pt x="7" y="16"/>
                    <a:pt x="7" y="16"/>
                    <a:pt x="6" y="17"/>
                  </a:cubicBezTo>
                  <a:cubicBezTo>
                    <a:pt x="5" y="17"/>
                    <a:pt x="5" y="17"/>
                    <a:pt x="5" y="18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4" y="15"/>
                    <a:pt x="4" y="16"/>
                  </a:cubicBezTo>
                  <a:cubicBezTo>
                    <a:pt x="4" y="16"/>
                    <a:pt x="4" y="16"/>
                    <a:pt x="3" y="17"/>
                  </a:cubicBezTo>
                  <a:cubicBezTo>
                    <a:pt x="3" y="18"/>
                    <a:pt x="3" y="18"/>
                    <a:pt x="2" y="18"/>
                  </a:cubicBezTo>
                  <a:cubicBezTo>
                    <a:pt x="1" y="18"/>
                    <a:pt x="1" y="18"/>
                    <a:pt x="0" y="19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4" name="Freeform 99">
              <a:extLst>
                <a:ext uri="{FF2B5EF4-FFF2-40B4-BE49-F238E27FC236}">
                  <a16:creationId xmlns:a16="http://schemas.microsoft.com/office/drawing/2014/main" xmlns="" id="{A80CB676-A831-4314-97AB-781F5E0524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247"/>
              <a:ext cx="14" cy="36"/>
            </a:xfrm>
            <a:custGeom>
              <a:avLst/>
              <a:gdLst>
                <a:gd name="T0" fmla="*/ 2 w 7"/>
                <a:gd name="T1" fmla="*/ 0 h 17"/>
                <a:gd name="T2" fmla="*/ 2 w 7"/>
                <a:gd name="T3" fmla="*/ 0 h 17"/>
                <a:gd name="T4" fmla="*/ 2 w 7"/>
                <a:gd name="T5" fmla="*/ 1 h 17"/>
                <a:gd name="T6" fmla="*/ 2 w 7"/>
                <a:gd name="T7" fmla="*/ 1 h 17"/>
                <a:gd name="T8" fmla="*/ 2 w 7"/>
                <a:gd name="T9" fmla="*/ 2 h 17"/>
                <a:gd name="T10" fmla="*/ 2 w 7"/>
                <a:gd name="T11" fmla="*/ 4 h 17"/>
                <a:gd name="T12" fmla="*/ 2 w 7"/>
                <a:gd name="T13" fmla="*/ 5 h 17"/>
                <a:gd name="T14" fmla="*/ 2 w 7"/>
                <a:gd name="T15" fmla="*/ 5 h 17"/>
                <a:gd name="T16" fmla="*/ 2 w 7"/>
                <a:gd name="T17" fmla="*/ 5 h 17"/>
                <a:gd name="T18" fmla="*/ 2 w 7"/>
                <a:gd name="T19" fmla="*/ 5 h 17"/>
                <a:gd name="T20" fmla="*/ 1 w 7"/>
                <a:gd name="T21" fmla="*/ 4 h 17"/>
                <a:gd name="T22" fmla="*/ 0 w 7"/>
                <a:gd name="T23" fmla="*/ 4 h 17"/>
                <a:gd name="T24" fmla="*/ 1 w 7"/>
                <a:gd name="T25" fmla="*/ 5 h 17"/>
                <a:gd name="T26" fmla="*/ 2 w 7"/>
                <a:gd name="T27" fmla="*/ 7 h 17"/>
                <a:gd name="T28" fmla="*/ 2 w 7"/>
                <a:gd name="T29" fmla="*/ 8 h 17"/>
                <a:gd name="T30" fmla="*/ 2 w 7"/>
                <a:gd name="T31" fmla="*/ 8 h 17"/>
                <a:gd name="T32" fmla="*/ 2 w 7"/>
                <a:gd name="T33" fmla="*/ 8 h 17"/>
                <a:gd name="T34" fmla="*/ 2 w 7"/>
                <a:gd name="T35" fmla="*/ 8 h 17"/>
                <a:gd name="T36" fmla="*/ 1 w 7"/>
                <a:gd name="T37" fmla="*/ 9 h 17"/>
                <a:gd name="T38" fmla="*/ 2 w 7"/>
                <a:gd name="T39" fmla="*/ 10 h 17"/>
                <a:gd name="T40" fmla="*/ 2 w 7"/>
                <a:gd name="T41" fmla="*/ 10 h 17"/>
                <a:gd name="T42" fmla="*/ 2 w 7"/>
                <a:gd name="T43" fmla="*/ 11 h 17"/>
                <a:gd name="T44" fmla="*/ 2 w 7"/>
                <a:gd name="T45" fmla="*/ 11 h 17"/>
                <a:gd name="T46" fmla="*/ 2 w 7"/>
                <a:gd name="T47" fmla="*/ 11 h 17"/>
                <a:gd name="T48" fmla="*/ 2 w 7"/>
                <a:gd name="T49" fmla="*/ 11 h 17"/>
                <a:gd name="T50" fmla="*/ 2 w 7"/>
                <a:gd name="T51" fmla="*/ 11 h 17"/>
                <a:gd name="T52" fmla="*/ 1 w 7"/>
                <a:gd name="T53" fmla="*/ 11 h 17"/>
                <a:gd name="T54" fmla="*/ 1 w 7"/>
                <a:gd name="T55" fmla="*/ 12 h 17"/>
                <a:gd name="T56" fmla="*/ 2 w 7"/>
                <a:gd name="T57" fmla="*/ 13 h 17"/>
                <a:gd name="T58" fmla="*/ 2 w 7"/>
                <a:gd name="T59" fmla="*/ 13 h 17"/>
                <a:gd name="T60" fmla="*/ 2 w 7"/>
                <a:gd name="T61" fmla="*/ 14 h 17"/>
                <a:gd name="T62" fmla="*/ 3 w 7"/>
                <a:gd name="T63" fmla="*/ 14 h 17"/>
                <a:gd name="T64" fmla="*/ 3 w 7"/>
                <a:gd name="T65" fmla="*/ 14 h 17"/>
                <a:gd name="T66" fmla="*/ 3 w 7"/>
                <a:gd name="T67" fmla="*/ 15 h 17"/>
                <a:gd name="T68" fmla="*/ 3 w 7"/>
                <a:gd name="T69" fmla="*/ 15 h 17"/>
                <a:gd name="T70" fmla="*/ 2 w 7"/>
                <a:gd name="T71" fmla="*/ 15 h 17"/>
                <a:gd name="T72" fmla="*/ 2 w 7"/>
                <a:gd name="T73" fmla="*/ 15 h 17"/>
                <a:gd name="T74" fmla="*/ 2 w 7"/>
                <a:gd name="T75" fmla="*/ 15 h 17"/>
                <a:gd name="T76" fmla="*/ 2 w 7"/>
                <a:gd name="T77" fmla="*/ 16 h 17"/>
                <a:gd name="T78" fmla="*/ 3 w 7"/>
                <a:gd name="T79" fmla="*/ 17 h 17"/>
                <a:gd name="T80" fmla="*/ 3 w 7"/>
                <a:gd name="T81" fmla="*/ 17 h 17"/>
                <a:gd name="T82" fmla="*/ 5 w 7"/>
                <a:gd name="T83" fmla="*/ 16 h 17"/>
                <a:gd name="T84" fmla="*/ 7 w 7"/>
                <a:gd name="T85" fmla="*/ 16 h 17"/>
                <a:gd name="T86" fmla="*/ 7 w 7"/>
                <a:gd name="T87" fmla="*/ 16 h 17"/>
                <a:gd name="T88" fmla="*/ 7 w 7"/>
                <a:gd name="T89" fmla="*/ 16 h 17"/>
                <a:gd name="T90" fmla="*/ 7 w 7"/>
                <a:gd name="T91" fmla="*/ 15 h 17"/>
                <a:gd name="T92" fmla="*/ 7 w 7"/>
                <a:gd name="T93" fmla="*/ 14 h 17"/>
                <a:gd name="T94" fmla="*/ 7 w 7"/>
                <a:gd name="T95" fmla="*/ 13 h 17"/>
                <a:gd name="T96" fmla="*/ 7 w 7"/>
                <a:gd name="T97" fmla="*/ 13 h 17"/>
                <a:gd name="T98" fmla="*/ 7 w 7"/>
                <a:gd name="T99" fmla="*/ 13 h 17"/>
                <a:gd name="T100" fmla="*/ 6 w 7"/>
                <a:gd name="T101" fmla="*/ 14 h 17"/>
                <a:gd name="T102" fmla="*/ 3 w 7"/>
                <a:gd name="T103" fmla="*/ 9 h 17"/>
                <a:gd name="T104" fmla="*/ 4 w 7"/>
                <a:gd name="T105" fmla="*/ 4 h 17"/>
                <a:gd name="T106" fmla="*/ 4 w 7"/>
                <a:gd name="T107" fmla="*/ 3 h 17"/>
                <a:gd name="T108" fmla="*/ 2 w 7"/>
                <a:gd name="T10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" h="17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1" y="9"/>
                    <a:pt x="1" y="9"/>
                  </a:cubicBezTo>
                  <a:cubicBezTo>
                    <a:pt x="1" y="9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6"/>
                    <a:pt x="6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6" y="14"/>
                    <a:pt x="6" y="14"/>
                  </a:cubicBezTo>
                  <a:cubicBezTo>
                    <a:pt x="4" y="14"/>
                    <a:pt x="3" y="12"/>
                    <a:pt x="3" y="9"/>
                  </a:cubicBezTo>
                  <a:cubicBezTo>
                    <a:pt x="3" y="8"/>
                    <a:pt x="3" y="6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3" y="1"/>
                    <a:pt x="2" y="0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5" name="Freeform 100">
              <a:extLst>
                <a:ext uri="{FF2B5EF4-FFF2-40B4-BE49-F238E27FC236}">
                  <a16:creationId xmlns:a16="http://schemas.microsoft.com/office/drawing/2014/main" xmlns="" id="{D03CF3D8-D35C-4B2F-8BFA-694E83B215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" y="258"/>
              <a:ext cx="2" cy="6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1 h 3"/>
                <a:gd name="T8" fmla="*/ 1 w 1"/>
                <a:gd name="T9" fmla="*/ 0 h 3"/>
                <a:gd name="T10" fmla="*/ 1 w 1"/>
                <a:gd name="T11" fmla="*/ 0 h 3"/>
                <a:gd name="T12" fmla="*/ 0 w 1"/>
                <a:gd name="T13" fmla="*/ 1 h 3"/>
                <a:gd name="T14" fmla="*/ 0 w 1"/>
                <a:gd name="T15" fmla="*/ 1 h 3"/>
                <a:gd name="T16" fmla="*/ 0 w 1"/>
                <a:gd name="T17" fmla="*/ 2 h 3"/>
                <a:gd name="T18" fmla="*/ 0 w 1"/>
                <a:gd name="T19" fmla="*/ 2 h 3"/>
                <a:gd name="T20" fmla="*/ 0 w 1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6" name="Freeform 101">
              <a:extLst>
                <a:ext uri="{FF2B5EF4-FFF2-40B4-BE49-F238E27FC236}">
                  <a16:creationId xmlns:a16="http://schemas.microsoft.com/office/drawing/2014/main" xmlns="" id="{7E6B99D9-9EC8-404F-9B0C-DD4373FF9D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9" y="291"/>
              <a:ext cx="8" cy="5"/>
            </a:xfrm>
            <a:custGeom>
              <a:avLst/>
              <a:gdLst>
                <a:gd name="T0" fmla="*/ 0 w 4"/>
                <a:gd name="T1" fmla="*/ 1 h 2"/>
                <a:gd name="T2" fmla="*/ 1 w 4"/>
                <a:gd name="T3" fmla="*/ 1 h 2"/>
                <a:gd name="T4" fmla="*/ 2 w 4"/>
                <a:gd name="T5" fmla="*/ 2 h 2"/>
                <a:gd name="T6" fmla="*/ 3 w 4"/>
                <a:gd name="T7" fmla="*/ 2 h 2"/>
                <a:gd name="T8" fmla="*/ 3 w 4"/>
                <a:gd name="T9" fmla="*/ 2 h 2"/>
                <a:gd name="T10" fmla="*/ 4 w 4"/>
                <a:gd name="T11" fmla="*/ 2 h 2"/>
                <a:gd name="T12" fmla="*/ 4 w 4"/>
                <a:gd name="T13" fmla="*/ 1 h 2"/>
                <a:gd name="T14" fmla="*/ 3 w 4"/>
                <a:gd name="T15" fmla="*/ 1 h 2"/>
                <a:gd name="T16" fmla="*/ 2 w 4"/>
                <a:gd name="T17" fmla="*/ 0 h 2"/>
                <a:gd name="T18" fmla="*/ 2 w 4"/>
                <a:gd name="T19" fmla="*/ 0 h 2"/>
                <a:gd name="T20" fmla="*/ 0 w 4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7" name="Freeform 102">
              <a:extLst>
                <a:ext uri="{FF2B5EF4-FFF2-40B4-BE49-F238E27FC236}">
                  <a16:creationId xmlns:a16="http://schemas.microsoft.com/office/drawing/2014/main" xmlns="" id="{F58D533F-89DD-4E3E-A493-E3AEE296D9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" y="308"/>
              <a:ext cx="6" cy="7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0 h 3"/>
                <a:gd name="T4" fmla="*/ 3 w 3"/>
                <a:gd name="T5" fmla="*/ 1 h 3"/>
                <a:gd name="T6" fmla="*/ 2 w 3"/>
                <a:gd name="T7" fmla="*/ 1 h 3"/>
                <a:gd name="T8" fmla="*/ 1 w 3"/>
                <a:gd name="T9" fmla="*/ 2 h 3"/>
                <a:gd name="T10" fmla="*/ 0 w 3"/>
                <a:gd name="T11" fmla="*/ 3 h 3"/>
                <a:gd name="T12" fmla="*/ 0 w 3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8" name="Freeform 103">
              <a:extLst>
                <a:ext uri="{FF2B5EF4-FFF2-40B4-BE49-F238E27FC236}">
                  <a16:creationId xmlns:a16="http://schemas.microsoft.com/office/drawing/2014/main" xmlns="" id="{85920E85-E30E-4603-9D0B-6CDCD86042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" y="291"/>
              <a:ext cx="7" cy="5"/>
            </a:xfrm>
            <a:custGeom>
              <a:avLst/>
              <a:gdLst>
                <a:gd name="T0" fmla="*/ 0 w 3"/>
                <a:gd name="T1" fmla="*/ 2 h 2"/>
                <a:gd name="T2" fmla="*/ 1 w 3"/>
                <a:gd name="T3" fmla="*/ 2 h 2"/>
                <a:gd name="T4" fmla="*/ 1 w 3"/>
                <a:gd name="T5" fmla="*/ 2 h 2"/>
                <a:gd name="T6" fmla="*/ 2 w 3"/>
                <a:gd name="T7" fmla="*/ 1 h 2"/>
                <a:gd name="T8" fmla="*/ 2 w 3"/>
                <a:gd name="T9" fmla="*/ 1 h 2"/>
                <a:gd name="T10" fmla="*/ 3 w 3"/>
                <a:gd name="T11" fmla="*/ 0 h 2"/>
                <a:gd name="T12" fmla="*/ 2 w 3"/>
                <a:gd name="T13" fmla="*/ 0 h 2"/>
                <a:gd name="T14" fmla="*/ 0 w 3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49" name="Freeform 104">
              <a:extLst>
                <a:ext uri="{FF2B5EF4-FFF2-40B4-BE49-F238E27FC236}">
                  <a16:creationId xmlns:a16="http://schemas.microsoft.com/office/drawing/2014/main" xmlns="" id="{958B34A2-C963-4090-9C13-3BA4E5809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" y="251"/>
              <a:ext cx="5" cy="7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0 h 3"/>
                <a:gd name="T4" fmla="*/ 2 w 2"/>
                <a:gd name="T5" fmla="*/ 1 h 3"/>
                <a:gd name="T6" fmla="*/ 2 w 2"/>
                <a:gd name="T7" fmla="*/ 1 h 3"/>
                <a:gd name="T8" fmla="*/ 2 w 2"/>
                <a:gd name="T9" fmla="*/ 2 h 3"/>
                <a:gd name="T10" fmla="*/ 2 w 2"/>
                <a:gd name="T11" fmla="*/ 2 h 3"/>
                <a:gd name="T12" fmla="*/ 2 w 2"/>
                <a:gd name="T13" fmla="*/ 3 h 3"/>
                <a:gd name="T14" fmla="*/ 1 w 2"/>
                <a:gd name="T15" fmla="*/ 2 h 3"/>
                <a:gd name="T16" fmla="*/ 0 w 2"/>
                <a:gd name="T17" fmla="*/ 0 h 3"/>
                <a:gd name="T18" fmla="*/ 0 w 2"/>
                <a:gd name="T19" fmla="*/ 0 h 3"/>
                <a:gd name="T20" fmla="*/ 0 w 2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0" name="Freeform 105">
              <a:extLst>
                <a:ext uri="{FF2B5EF4-FFF2-40B4-BE49-F238E27FC236}">
                  <a16:creationId xmlns:a16="http://schemas.microsoft.com/office/drawing/2014/main" xmlns="" id="{A48BC6E4-5969-45C5-9595-734C06E0F7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2" y="251"/>
              <a:ext cx="4" cy="7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2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3 h 3"/>
                <a:gd name="T10" fmla="*/ 0 w 2"/>
                <a:gd name="T11" fmla="*/ 3 h 3"/>
                <a:gd name="T12" fmla="*/ 0 w 2"/>
                <a:gd name="T13" fmla="*/ 2 h 3"/>
                <a:gd name="T14" fmla="*/ 0 w 2"/>
                <a:gd name="T15" fmla="*/ 1 h 3"/>
                <a:gd name="T16" fmla="*/ 0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2 w 2"/>
                <a:gd name="T23" fmla="*/ 0 h 3"/>
                <a:gd name="T24" fmla="*/ 2 w 2"/>
                <a:gd name="T25" fmla="*/ 0 h 3"/>
                <a:gd name="T26" fmla="*/ 2 w 2"/>
                <a:gd name="T27" fmla="*/ 0 h 3"/>
                <a:gd name="T28" fmla="*/ 2 w 2"/>
                <a:gd name="T2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1" name="Freeform 106">
              <a:extLst>
                <a:ext uri="{FF2B5EF4-FFF2-40B4-BE49-F238E27FC236}">
                  <a16:creationId xmlns:a16="http://schemas.microsoft.com/office/drawing/2014/main" xmlns="" id="{922E23BB-5EC0-43DF-B7B6-E48F7B0D4E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" y="260"/>
              <a:ext cx="9" cy="6"/>
            </a:xfrm>
            <a:custGeom>
              <a:avLst/>
              <a:gdLst>
                <a:gd name="T0" fmla="*/ 1 w 4"/>
                <a:gd name="T1" fmla="*/ 0 h 3"/>
                <a:gd name="T2" fmla="*/ 1 w 4"/>
                <a:gd name="T3" fmla="*/ 0 h 3"/>
                <a:gd name="T4" fmla="*/ 2 w 4"/>
                <a:gd name="T5" fmla="*/ 0 h 3"/>
                <a:gd name="T6" fmla="*/ 2 w 4"/>
                <a:gd name="T7" fmla="*/ 0 h 3"/>
                <a:gd name="T8" fmla="*/ 3 w 4"/>
                <a:gd name="T9" fmla="*/ 0 h 3"/>
                <a:gd name="T10" fmla="*/ 3 w 4"/>
                <a:gd name="T11" fmla="*/ 0 h 3"/>
                <a:gd name="T12" fmla="*/ 4 w 4"/>
                <a:gd name="T13" fmla="*/ 0 h 3"/>
                <a:gd name="T14" fmla="*/ 3 w 4"/>
                <a:gd name="T15" fmla="*/ 2 h 3"/>
                <a:gd name="T16" fmla="*/ 2 w 4"/>
                <a:gd name="T17" fmla="*/ 3 h 3"/>
                <a:gd name="T18" fmla="*/ 2 w 4"/>
                <a:gd name="T19" fmla="*/ 3 h 3"/>
                <a:gd name="T20" fmla="*/ 0 w 4"/>
                <a:gd name="T21" fmla="*/ 2 h 3"/>
                <a:gd name="T22" fmla="*/ 0 w 4"/>
                <a:gd name="T23" fmla="*/ 0 h 3"/>
                <a:gd name="T24" fmla="*/ 0 w 4"/>
                <a:gd name="T25" fmla="*/ 0 h 3"/>
                <a:gd name="T26" fmla="*/ 1 w 4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2" name="Freeform 107">
              <a:extLst>
                <a:ext uri="{FF2B5EF4-FFF2-40B4-BE49-F238E27FC236}">
                  <a16:creationId xmlns:a16="http://schemas.microsoft.com/office/drawing/2014/main" xmlns="" id="{1F3C1A28-1DFF-480E-B22C-AF35C402A9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" y="262"/>
              <a:ext cx="2" cy="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1 w 1"/>
                <a:gd name="T7" fmla="*/ 1 h 2"/>
                <a:gd name="T8" fmla="*/ 1 w 1"/>
                <a:gd name="T9" fmla="*/ 0 h 2"/>
                <a:gd name="T10" fmla="*/ 1 w 1"/>
                <a:gd name="T11" fmla="*/ 0 h 2"/>
                <a:gd name="T12" fmla="*/ 1 w 1"/>
                <a:gd name="T13" fmla="*/ 0 h 2"/>
                <a:gd name="T14" fmla="*/ 0 w 1"/>
                <a:gd name="T15" fmla="*/ 0 h 2"/>
                <a:gd name="T16" fmla="*/ 0 w 1"/>
                <a:gd name="T17" fmla="*/ 0 h 2"/>
                <a:gd name="T18" fmla="*/ 0 w 1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3" name="Freeform 108">
              <a:extLst>
                <a:ext uri="{FF2B5EF4-FFF2-40B4-BE49-F238E27FC236}">
                  <a16:creationId xmlns:a16="http://schemas.microsoft.com/office/drawing/2014/main" xmlns="" id="{9E88EE29-E4ED-44E1-903C-696D69192A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8" y="190"/>
              <a:ext cx="52" cy="55"/>
            </a:xfrm>
            <a:custGeom>
              <a:avLst/>
              <a:gdLst>
                <a:gd name="T0" fmla="*/ 0 w 25"/>
                <a:gd name="T1" fmla="*/ 19 h 26"/>
                <a:gd name="T2" fmla="*/ 4 w 25"/>
                <a:gd name="T3" fmla="*/ 19 h 26"/>
                <a:gd name="T4" fmla="*/ 4 w 25"/>
                <a:gd name="T5" fmla="*/ 26 h 26"/>
                <a:gd name="T6" fmla="*/ 8 w 25"/>
                <a:gd name="T7" fmla="*/ 26 h 26"/>
                <a:gd name="T8" fmla="*/ 8 w 25"/>
                <a:gd name="T9" fmla="*/ 19 h 26"/>
                <a:gd name="T10" fmla="*/ 18 w 25"/>
                <a:gd name="T11" fmla="*/ 19 h 26"/>
                <a:gd name="T12" fmla="*/ 18 w 25"/>
                <a:gd name="T13" fmla="*/ 26 h 26"/>
                <a:gd name="T14" fmla="*/ 22 w 25"/>
                <a:gd name="T15" fmla="*/ 26 h 26"/>
                <a:gd name="T16" fmla="*/ 22 w 25"/>
                <a:gd name="T17" fmla="*/ 19 h 26"/>
                <a:gd name="T18" fmla="*/ 25 w 25"/>
                <a:gd name="T19" fmla="*/ 19 h 26"/>
                <a:gd name="T20" fmla="*/ 25 w 25"/>
                <a:gd name="T21" fmla="*/ 1 h 26"/>
                <a:gd name="T22" fmla="*/ 21 w 25"/>
                <a:gd name="T23" fmla="*/ 1 h 26"/>
                <a:gd name="T24" fmla="*/ 21 w 25"/>
                <a:gd name="T25" fmla="*/ 1 h 26"/>
                <a:gd name="T26" fmla="*/ 19 w 25"/>
                <a:gd name="T27" fmla="*/ 0 h 26"/>
                <a:gd name="T28" fmla="*/ 17 w 25"/>
                <a:gd name="T29" fmla="*/ 1 h 26"/>
                <a:gd name="T30" fmla="*/ 15 w 25"/>
                <a:gd name="T31" fmla="*/ 1 h 26"/>
                <a:gd name="T32" fmla="*/ 13 w 25"/>
                <a:gd name="T33" fmla="*/ 0 h 26"/>
                <a:gd name="T34" fmla="*/ 11 w 25"/>
                <a:gd name="T35" fmla="*/ 1 h 26"/>
                <a:gd name="T36" fmla="*/ 8 w 25"/>
                <a:gd name="T37" fmla="*/ 1 h 26"/>
                <a:gd name="T38" fmla="*/ 6 w 25"/>
                <a:gd name="T39" fmla="*/ 0 h 26"/>
                <a:gd name="T40" fmla="*/ 4 w 25"/>
                <a:gd name="T41" fmla="*/ 1 h 26"/>
                <a:gd name="T42" fmla="*/ 0 w 25"/>
                <a:gd name="T43" fmla="*/ 1 h 26"/>
                <a:gd name="T44" fmla="*/ 0 w 25"/>
                <a:gd name="T4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26">
                  <a:moveTo>
                    <a:pt x="0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8" y="0"/>
                    <a:pt x="17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0"/>
                    <a:pt x="13" y="0"/>
                  </a:cubicBezTo>
                  <a:cubicBezTo>
                    <a:pt x="12" y="0"/>
                    <a:pt x="11" y="0"/>
                    <a:pt x="11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4" name="Rectangle 109">
              <a:extLst>
                <a:ext uri="{FF2B5EF4-FFF2-40B4-BE49-F238E27FC236}">
                  <a16:creationId xmlns:a16="http://schemas.microsoft.com/office/drawing/2014/main" xmlns="" id="{A836009D-1082-472F-820B-E6BF7D077B9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2" y="196"/>
              <a:ext cx="46" cy="32"/>
            </a:xfrm>
            <a:prstGeom prst="rect">
              <a:avLst/>
            </a:prstGeom>
            <a:solidFill>
              <a:srgbClr val="E633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5" name="Oval 110">
              <a:extLst>
                <a:ext uri="{FF2B5EF4-FFF2-40B4-BE49-F238E27FC236}">
                  <a16:creationId xmlns:a16="http://schemas.microsoft.com/office/drawing/2014/main" xmlns="" id="{4A1B2958-28CD-4AEB-B398-35EB3D1208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5" y="203"/>
              <a:ext cx="4" cy="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6" name="Freeform 111">
              <a:extLst>
                <a:ext uri="{FF2B5EF4-FFF2-40B4-BE49-F238E27FC236}">
                  <a16:creationId xmlns:a16="http://schemas.microsoft.com/office/drawing/2014/main" xmlns="" id="{F3778C47-F84A-4C2F-9620-0D026E557C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5" y="203"/>
              <a:ext cx="4" cy="4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1 w 2"/>
                <a:gd name="T5" fmla="*/ 2 h 2"/>
                <a:gd name="T6" fmla="*/ 2 w 2"/>
                <a:gd name="T7" fmla="*/ 1 h 2"/>
                <a:gd name="T8" fmla="*/ 1 w 2"/>
                <a:gd name="T9" fmla="*/ 0 h 2"/>
                <a:gd name="T10" fmla="*/ 1 w 2"/>
                <a:gd name="T11" fmla="*/ 2 h 2"/>
                <a:gd name="T12" fmla="*/ 0 w 2"/>
                <a:gd name="T13" fmla="*/ 1 h 2"/>
                <a:gd name="T14" fmla="*/ 1 w 2"/>
                <a:gd name="T15" fmla="*/ 0 h 2"/>
                <a:gd name="T16" fmla="*/ 2 w 2"/>
                <a:gd name="T17" fmla="*/ 1 h 2"/>
                <a:gd name="T18" fmla="*/ 1 w 2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7" name="Oval 112">
              <a:extLst>
                <a:ext uri="{FF2B5EF4-FFF2-40B4-BE49-F238E27FC236}">
                  <a16:creationId xmlns:a16="http://schemas.microsoft.com/office/drawing/2014/main" xmlns="" id="{DDAC0673-5F1B-4EC9-96D3-BC86983B4E1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0" y="203"/>
              <a:ext cx="4" cy="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8" name="Freeform 113">
              <a:extLst>
                <a:ext uri="{FF2B5EF4-FFF2-40B4-BE49-F238E27FC236}">
                  <a16:creationId xmlns:a16="http://schemas.microsoft.com/office/drawing/2014/main" xmlns="" id="{5F7BA2DB-FCE7-4BA8-86B7-DEE0615021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0" y="203"/>
              <a:ext cx="4" cy="4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1 w 2"/>
                <a:gd name="T5" fmla="*/ 2 h 2"/>
                <a:gd name="T6" fmla="*/ 2 w 2"/>
                <a:gd name="T7" fmla="*/ 1 h 2"/>
                <a:gd name="T8" fmla="*/ 1 w 2"/>
                <a:gd name="T9" fmla="*/ 0 h 2"/>
                <a:gd name="T10" fmla="*/ 1 w 2"/>
                <a:gd name="T11" fmla="*/ 2 h 2"/>
                <a:gd name="T12" fmla="*/ 0 w 2"/>
                <a:gd name="T13" fmla="*/ 1 h 2"/>
                <a:gd name="T14" fmla="*/ 1 w 2"/>
                <a:gd name="T15" fmla="*/ 0 h 2"/>
                <a:gd name="T16" fmla="*/ 2 w 2"/>
                <a:gd name="T17" fmla="*/ 1 h 2"/>
                <a:gd name="T18" fmla="*/ 1 w 2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9" name="Oval 114">
              <a:extLst>
                <a:ext uri="{FF2B5EF4-FFF2-40B4-BE49-F238E27FC236}">
                  <a16:creationId xmlns:a16="http://schemas.microsoft.com/office/drawing/2014/main" xmlns="" id="{0166AC87-06D7-4A1A-80D3-AAD55B4F14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5" y="220"/>
              <a:ext cx="4" cy="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60" name="Freeform 115">
              <a:extLst>
                <a:ext uri="{FF2B5EF4-FFF2-40B4-BE49-F238E27FC236}">
                  <a16:creationId xmlns:a16="http://schemas.microsoft.com/office/drawing/2014/main" xmlns="" id="{DCCDC511-1EC0-4F34-8036-9B4BAF6447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5" y="220"/>
              <a:ext cx="4" cy="4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1 w 2"/>
                <a:gd name="T5" fmla="*/ 2 h 2"/>
                <a:gd name="T6" fmla="*/ 2 w 2"/>
                <a:gd name="T7" fmla="*/ 1 h 2"/>
                <a:gd name="T8" fmla="*/ 1 w 2"/>
                <a:gd name="T9" fmla="*/ 0 h 2"/>
                <a:gd name="T10" fmla="*/ 1 w 2"/>
                <a:gd name="T11" fmla="*/ 2 h 2"/>
                <a:gd name="T12" fmla="*/ 0 w 2"/>
                <a:gd name="T13" fmla="*/ 1 h 2"/>
                <a:gd name="T14" fmla="*/ 1 w 2"/>
                <a:gd name="T15" fmla="*/ 0 h 2"/>
                <a:gd name="T16" fmla="*/ 2 w 2"/>
                <a:gd name="T17" fmla="*/ 1 h 2"/>
                <a:gd name="T18" fmla="*/ 1 w 2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61" name="Oval 116">
              <a:extLst>
                <a:ext uri="{FF2B5EF4-FFF2-40B4-BE49-F238E27FC236}">
                  <a16:creationId xmlns:a16="http://schemas.microsoft.com/office/drawing/2014/main" xmlns="" id="{55475D31-2846-4005-8915-044094A1921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0" y="220"/>
              <a:ext cx="4" cy="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62" name="Freeform 117">
              <a:extLst>
                <a:ext uri="{FF2B5EF4-FFF2-40B4-BE49-F238E27FC236}">
                  <a16:creationId xmlns:a16="http://schemas.microsoft.com/office/drawing/2014/main" xmlns="" id="{4624032B-B92B-4E2E-BBB5-3D4F8754A4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0" y="220"/>
              <a:ext cx="4" cy="4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1 w 2"/>
                <a:gd name="T5" fmla="*/ 2 h 2"/>
                <a:gd name="T6" fmla="*/ 2 w 2"/>
                <a:gd name="T7" fmla="*/ 1 h 2"/>
                <a:gd name="T8" fmla="*/ 1 w 2"/>
                <a:gd name="T9" fmla="*/ 0 h 2"/>
                <a:gd name="T10" fmla="*/ 1 w 2"/>
                <a:gd name="T11" fmla="*/ 2 h 2"/>
                <a:gd name="T12" fmla="*/ 0 w 2"/>
                <a:gd name="T13" fmla="*/ 1 h 2"/>
                <a:gd name="T14" fmla="*/ 1 w 2"/>
                <a:gd name="T15" fmla="*/ 0 h 2"/>
                <a:gd name="T16" fmla="*/ 2 w 2"/>
                <a:gd name="T17" fmla="*/ 1 h 2"/>
                <a:gd name="T18" fmla="*/ 1 w 2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63" name="Freeform 118">
              <a:extLst>
                <a:ext uri="{FF2B5EF4-FFF2-40B4-BE49-F238E27FC236}">
                  <a16:creationId xmlns:a16="http://schemas.microsoft.com/office/drawing/2014/main" xmlns="" id="{730CDC33-9EE1-47B2-83E4-B40AC6AD85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" y="209"/>
              <a:ext cx="23" cy="11"/>
            </a:xfrm>
            <a:custGeom>
              <a:avLst/>
              <a:gdLst>
                <a:gd name="T0" fmla="*/ 0 w 11"/>
                <a:gd name="T1" fmla="*/ 2 h 5"/>
                <a:gd name="T2" fmla="*/ 6 w 11"/>
                <a:gd name="T3" fmla="*/ 5 h 5"/>
                <a:gd name="T4" fmla="*/ 11 w 11"/>
                <a:gd name="T5" fmla="*/ 2 h 5"/>
                <a:gd name="T6" fmla="*/ 6 w 11"/>
                <a:gd name="T7" fmla="*/ 0 h 5"/>
                <a:gd name="T8" fmla="*/ 0 w 11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0" y="2"/>
                  </a:moveTo>
                  <a:cubicBezTo>
                    <a:pt x="2" y="4"/>
                    <a:pt x="4" y="5"/>
                    <a:pt x="6" y="5"/>
                  </a:cubicBezTo>
                  <a:cubicBezTo>
                    <a:pt x="8" y="5"/>
                    <a:pt x="9" y="4"/>
                    <a:pt x="11" y="2"/>
                  </a:cubicBezTo>
                  <a:cubicBezTo>
                    <a:pt x="9" y="0"/>
                    <a:pt x="8" y="0"/>
                    <a:pt x="6" y="0"/>
                  </a:cubicBezTo>
                  <a:cubicBezTo>
                    <a:pt x="4" y="0"/>
                    <a:pt x="2" y="1"/>
                    <a:pt x="0" y="2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64" name="Freeform 119">
              <a:extLst>
                <a:ext uri="{FF2B5EF4-FFF2-40B4-BE49-F238E27FC236}">
                  <a16:creationId xmlns:a16="http://schemas.microsoft.com/office/drawing/2014/main" xmlns="" id="{06F01BED-6550-42F6-B513-7A398A11BE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5" y="211"/>
              <a:ext cx="19" cy="7"/>
            </a:xfrm>
            <a:custGeom>
              <a:avLst/>
              <a:gdLst>
                <a:gd name="T0" fmla="*/ 0 w 9"/>
                <a:gd name="T1" fmla="*/ 1 h 3"/>
                <a:gd name="T2" fmla="*/ 5 w 9"/>
                <a:gd name="T3" fmla="*/ 0 h 3"/>
                <a:gd name="T4" fmla="*/ 9 w 9"/>
                <a:gd name="T5" fmla="*/ 1 h 3"/>
                <a:gd name="T6" fmla="*/ 5 w 9"/>
                <a:gd name="T7" fmla="*/ 3 h 3"/>
                <a:gd name="T8" fmla="*/ 0 w 9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0" y="1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9" y="1"/>
                  </a:cubicBezTo>
                  <a:cubicBezTo>
                    <a:pt x="7" y="2"/>
                    <a:pt x="6" y="3"/>
                    <a:pt x="5" y="3"/>
                  </a:cubicBezTo>
                  <a:cubicBezTo>
                    <a:pt x="3" y="3"/>
                    <a:pt x="2" y="2"/>
                    <a:pt x="0" y="1"/>
                  </a:cubicBezTo>
                </a:path>
              </a:pathLst>
            </a:cu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65" name="Freeform 120">
              <a:extLst>
                <a:ext uri="{FF2B5EF4-FFF2-40B4-BE49-F238E27FC236}">
                  <a16:creationId xmlns:a16="http://schemas.microsoft.com/office/drawing/2014/main" xmlns="" id="{0D44BFBB-5D77-41EB-A71E-2C8CC3DFBF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" y="211"/>
              <a:ext cx="11" cy="4"/>
            </a:xfrm>
            <a:custGeom>
              <a:avLst/>
              <a:gdLst>
                <a:gd name="T0" fmla="*/ 0 w 5"/>
                <a:gd name="T1" fmla="*/ 1 h 2"/>
                <a:gd name="T2" fmla="*/ 3 w 5"/>
                <a:gd name="T3" fmla="*/ 2 h 2"/>
                <a:gd name="T4" fmla="*/ 5 w 5"/>
                <a:gd name="T5" fmla="*/ 1 h 2"/>
                <a:gd name="T6" fmla="*/ 3 w 5"/>
                <a:gd name="T7" fmla="*/ 0 h 2"/>
                <a:gd name="T8" fmla="*/ 0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1" y="1"/>
                    <a:pt x="2" y="2"/>
                    <a:pt x="3" y="2"/>
                  </a:cubicBezTo>
                  <a:cubicBezTo>
                    <a:pt x="3" y="2"/>
                    <a:pt x="4" y="1"/>
                    <a:pt x="5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66" name="Rectangle 121">
              <a:extLst>
                <a:ext uri="{FF2B5EF4-FFF2-40B4-BE49-F238E27FC236}">
                  <a16:creationId xmlns:a16="http://schemas.microsoft.com/office/drawing/2014/main" xmlns="" id="{B9D55FF0-09C4-4610-BDFF-DC9E4C2FD95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2" y="196"/>
              <a:ext cx="46" cy="2"/>
            </a:xfrm>
            <a:prstGeom prst="rect">
              <a:avLst/>
            </a:prstGeom>
            <a:solidFill>
              <a:srgbClr val="131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67" name="Freeform 122">
              <a:extLst>
                <a:ext uri="{FF2B5EF4-FFF2-40B4-BE49-F238E27FC236}">
                  <a16:creationId xmlns:a16="http://schemas.microsoft.com/office/drawing/2014/main" xmlns="" id="{4399BCDD-82D5-43BC-9AE0-271B65881A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2" y="196"/>
              <a:ext cx="46" cy="2"/>
            </a:xfrm>
            <a:custGeom>
              <a:avLst/>
              <a:gdLst>
                <a:gd name="T0" fmla="*/ 0 w 46"/>
                <a:gd name="T1" fmla="*/ 2 h 2"/>
                <a:gd name="T2" fmla="*/ 46 w 46"/>
                <a:gd name="T3" fmla="*/ 2 h 2"/>
                <a:gd name="T4" fmla="*/ 46 w 46"/>
                <a:gd name="T5" fmla="*/ 2 h 2"/>
                <a:gd name="T6" fmla="*/ 0 w 46"/>
                <a:gd name="T7" fmla="*/ 2 h 2"/>
                <a:gd name="T8" fmla="*/ 0 w 46"/>
                <a:gd name="T9" fmla="*/ 2 h 2"/>
                <a:gd name="T10" fmla="*/ 0 w 46"/>
                <a:gd name="T11" fmla="*/ 2 h 2"/>
                <a:gd name="T12" fmla="*/ 46 w 46"/>
                <a:gd name="T13" fmla="*/ 2 h 2"/>
                <a:gd name="T14" fmla="*/ 46 w 46"/>
                <a:gd name="T15" fmla="*/ 0 h 2"/>
                <a:gd name="T16" fmla="*/ 0 w 46"/>
                <a:gd name="T17" fmla="*/ 0 h 2"/>
                <a:gd name="T18" fmla="*/ 0 w 46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2">
                  <a:moveTo>
                    <a:pt x="0" y="2"/>
                  </a:moveTo>
                  <a:lnTo>
                    <a:pt x="46" y="2"/>
                  </a:lnTo>
                  <a:lnTo>
                    <a:pt x="4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0" y="2"/>
                  </a:moveTo>
                  <a:lnTo>
                    <a:pt x="46" y="2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68" name="Freeform 123">
              <a:extLst>
                <a:ext uri="{FF2B5EF4-FFF2-40B4-BE49-F238E27FC236}">
                  <a16:creationId xmlns:a16="http://schemas.microsoft.com/office/drawing/2014/main" xmlns="" id="{D950CF46-8CBD-4F4C-B074-96C9A14D1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" y="192"/>
              <a:ext cx="4" cy="11"/>
            </a:xfrm>
            <a:custGeom>
              <a:avLst/>
              <a:gdLst>
                <a:gd name="T0" fmla="*/ 0 w 2"/>
                <a:gd name="T1" fmla="*/ 2 h 5"/>
                <a:gd name="T2" fmla="*/ 0 w 2"/>
                <a:gd name="T3" fmla="*/ 3 h 5"/>
                <a:gd name="T4" fmla="*/ 0 w 2"/>
                <a:gd name="T5" fmla="*/ 4 h 5"/>
                <a:gd name="T6" fmla="*/ 1 w 2"/>
                <a:gd name="T7" fmla="*/ 5 h 5"/>
                <a:gd name="T8" fmla="*/ 2 w 2"/>
                <a:gd name="T9" fmla="*/ 4 h 5"/>
                <a:gd name="T10" fmla="*/ 2 w 2"/>
                <a:gd name="T11" fmla="*/ 3 h 5"/>
                <a:gd name="T12" fmla="*/ 2 w 2"/>
                <a:gd name="T13" fmla="*/ 2 h 5"/>
                <a:gd name="T14" fmla="*/ 1 w 2"/>
                <a:gd name="T15" fmla="*/ 0 h 5"/>
                <a:gd name="T16" fmla="*/ 1 w 2"/>
                <a:gd name="T17" fmla="*/ 0 h 5"/>
                <a:gd name="T18" fmla="*/ 0 w 2"/>
                <a:gd name="T19" fmla="*/ 0 h 5"/>
                <a:gd name="T20" fmla="*/ 0 w 2"/>
                <a:gd name="T21" fmla="*/ 1 h 5"/>
                <a:gd name="T22" fmla="*/ 0 w 2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69" name="Freeform 124">
              <a:extLst>
                <a:ext uri="{FF2B5EF4-FFF2-40B4-BE49-F238E27FC236}">
                  <a16:creationId xmlns:a16="http://schemas.microsoft.com/office/drawing/2014/main" xmlns="" id="{61F46A6D-4AAF-47BD-B356-8D01DEA53F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3" y="192"/>
              <a:ext cx="4" cy="11"/>
            </a:xfrm>
            <a:custGeom>
              <a:avLst/>
              <a:gdLst>
                <a:gd name="T0" fmla="*/ 0 w 2"/>
                <a:gd name="T1" fmla="*/ 3 h 5"/>
                <a:gd name="T2" fmla="*/ 0 w 2"/>
                <a:gd name="T3" fmla="*/ 4 h 5"/>
                <a:gd name="T4" fmla="*/ 1 w 2"/>
                <a:gd name="T5" fmla="*/ 5 h 5"/>
                <a:gd name="T6" fmla="*/ 2 w 2"/>
                <a:gd name="T7" fmla="*/ 4 h 5"/>
                <a:gd name="T8" fmla="*/ 2 w 2"/>
                <a:gd name="T9" fmla="*/ 3 h 5"/>
                <a:gd name="T10" fmla="*/ 2 w 2"/>
                <a:gd name="T11" fmla="*/ 2 h 5"/>
                <a:gd name="T12" fmla="*/ 1 w 2"/>
                <a:gd name="T13" fmla="*/ 0 h 5"/>
                <a:gd name="T14" fmla="*/ 0 w 2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3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70" name="Freeform 125">
              <a:extLst>
                <a:ext uri="{FF2B5EF4-FFF2-40B4-BE49-F238E27FC236}">
                  <a16:creationId xmlns:a16="http://schemas.microsoft.com/office/drawing/2014/main" xmlns="" id="{93ED06F8-3A62-4A35-9762-487C91E29C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" y="192"/>
              <a:ext cx="4" cy="11"/>
            </a:xfrm>
            <a:custGeom>
              <a:avLst/>
              <a:gdLst>
                <a:gd name="T0" fmla="*/ 0 w 2"/>
                <a:gd name="T1" fmla="*/ 2 h 5"/>
                <a:gd name="T2" fmla="*/ 0 w 2"/>
                <a:gd name="T3" fmla="*/ 3 h 5"/>
                <a:gd name="T4" fmla="*/ 0 w 2"/>
                <a:gd name="T5" fmla="*/ 4 h 5"/>
                <a:gd name="T6" fmla="*/ 1 w 2"/>
                <a:gd name="T7" fmla="*/ 5 h 5"/>
                <a:gd name="T8" fmla="*/ 2 w 2"/>
                <a:gd name="T9" fmla="*/ 4 h 5"/>
                <a:gd name="T10" fmla="*/ 2 w 2"/>
                <a:gd name="T11" fmla="*/ 3 h 5"/>
                <a:gd name="T12" fmla="*/ 2 w 2"/>
                <a:gd name="T13" fmla="*/ 2 h 5"/>
                <a:gd name="T14" fmla="*/ 1 w 2"/>
                <a:gd name="T15" fmla="*/ 0 h 5"/>
                <a:gd name="T16" fmla="*/ 1 w 2"/>
                <a:gd name="T17" fmla="*/ 0 h 5"/>
                <a:gd name="T18" fmla="*/ 1 w 2"/>
                <a:gd name="T19" fmla="*/ 0 h 5"/>
                <a:gd name="T20" fmla="*/ 0 w 2"/>
                <a:gd name="T21" fmla="*/ 1 h 5"/>
                <a:gd name="T22" fmla="*/ 0 w 2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71" name="Rectangle 126">
              <a:extLst>
                <a:ext uri="{FF2B5EF4-FFF2-40B4-BE49-F238E27FC236}">
                  <a16:creationId xmlns:a16="http://schemas.microsoft.com/office/drawing/2014/main" xmlns="" id="{310BFF09-3F0F-41D5-971A-CB00A69EB6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7" y="234"/>
              <a:ext cx="6" cy="5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72" name="Rectangle 127">
              <a:extLst>
                <a:ext uri="{FF2B5EF4-FFF2-40B4-BE49-F238E27FC236}">
                  <a16:creationId xmlns:a16="http://schemas.microsoft.com/office/drawing/2014/main" xmlns="" id="{45E39702-F29D-4784-AB76-CE08F04A380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7" y="241"/>
              <a:ext cx="6" cy="2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73" name="Rectangle 128">
              <a:extLst>
                <a:ext uri="{FF2B5EF4-FFF2-40B4-BE49-F238E27FC236}">
                  <a16:creationId xmlns:a16="http://schemas.microsoft.com/office/drawing/2014/main" xmlns="" id="{601AA01D-4863-4694-9CBA-44EBF7C4124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6" y="234"/>
              <a:ext cx="4" cy="5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78" name="Rectangle 129">
              <a:extLst>
                <a:ext uri="{FF2B5EF4-FFF2-40B4-BE49-F238E27FC236}">
                  <a16:creationId xmlns:a16="http://schemas.microsoft.com/office/drawing/2014/main" xmlns="" id="{C392E622-9E7A-4777-AD7B-82FA8DFE7C2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6" y="241"/>
              <a:ext cx="4" cy="2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31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x1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ADCE2486-FACF-4F2C-843C-29199D85D9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1807" y="2367760"/>
            <a:ext cx="846534" cy="606425"/>
          </a:xfrm>
        </p:spPr>
        <p:txBody>
          <a:bodyPr/>
          <a:lstStyle>
            <a:lvl1pPr>
              <a:defRPr sz="33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01E8069B-BE0F-4471-8FE0-EDA0F2783A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69" y="996950"/>
            <a:ext cx="1053000" cy="36000"/>
          </a:xfrm>
          <a:solidFill>
            <a:schemeClr val="accent5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EB302052-149E-464D-9866-72E9E148B1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6340" y="3016469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9602EED9-05C6-48A8-96C2-59A49F6553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2522" y="3163888"/>
            <a:ext cx="1945748" cy="579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A4C18A22-A28A-484C-AA34-FC17328059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1807" y="3883377"/>
            <a:ext cx="846534" cy="606425"/>
          </a:xfrm>
        </p:spPr>
        <p:txBody>
          <a:bodyPr/>
          <a:lstStyle>
            <a:lvl1pPr>
              <a:defRPr sz="33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05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6EFADECD-30FF-427F-9BD6-172CEB27D9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6340" y="4532087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C3962EBD-7D86-48AD-86DD-9F4E389862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2522" y="4679506"/>
            <a:ext cx="1945748" cy="579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BE8D0456-606F-4589-AA0F-0F8DC8EE30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1807" y="5395316"/>
            <a:ext cx="846534" cy="606425"/>
          </a:xfrm>
        </p:spPr>
        <p:txBody>
          <a:bodyPr/>
          <a:lstStyle>
            <a:lvl1pPr>
              <a:defRPr sz="33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09</a:t>
            </a:r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xmlns="" id="{16F45C10-2485-4550-A89E-0F6D257492D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6340" y="6044025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xmlns="" id="{1C7FBEAE-7D97-4DB7-91C1-A9B50277925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2522" y="6191444"/>
            <a:ext cx="1945748" cy="579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xmlns="" id="{C5CFEFBA-BC34-4795-AEE8-CDD2603AD9A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10475" y="2367760"/>
            <a:ext cx="846534" cy="606425"/>
          </a:xfrm>
        </p:spPr>
        <p:txBody>
          <a:bodyPr/>
          <a:lstStyle>
            <a:lvl1pPr>
              <a:defRPr sz="33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  <a:endParaRPr lang="en-GB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xmlns="" id="{E2A37766-5801-44E4-BC06-3564D7984E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95008" y="3016469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xmlns="" id="{6ADC1027-50A4-4D2B-9A5B-310E15A0D5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421190" y="3163888"/>
            <a:ext cx="1945748" cy="579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xmlns="" id="{74C1D6FE-899E-46B1-A18F-9C10FB3945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10475" y="3883377"/>
            <a:ext cx="846534" cy="606425"/>
          </a:xfrm>
        </p:spPr>
        <p:txBody>
          <a:bodyPr/>
          <a:lstStyle>
            <a:lvl1pPr>
              <a:defRPr sz="33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06</a:t>
            </a:r>
            <a:endParaRPr lang="en-GB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xmlns="" id="{FA1063AA-CD68-494F-95A2-E82160B4CFF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95008" y="4532087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xmlns="" id="{7C62C1F7-11C0-4A1B-B49A-1900C6EB2A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421190" y="4679506"/>
            <a:ext cx="1945748" cy="579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xmlns="" id="{1F0ED67F-3603-4D7D-8AE4-EF21DAA732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10475" y="5395316"/>
            <a:ext cx="846534" cy="606425"/>
          </a:xfrm>
        </p:spPr>
        <p:txBody>
          <a:bodyPr/>
          <a:lstStyle>
            <a:lvl1pPr>
              <a:defRPr sz="33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10</a:t>
            </a:r>
            <a:endParaRPr lang="en-GB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xmlns="" id="{B00500C1-B321-4E95-B716-E1C15C72862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95008" y="6044025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xmlns="" id="{A48429C7-5295-4055-B2A3-D61DBBB18AE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421190" y="6191444"/>
            <a:ext cx="1945748" cy="579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xmlns="" id="{FF0342B4-FE5F-407E-A82B-6FDD5386F87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67357" y="2367760"/>
            <a:ext cx="846534" cy="606425"/>
          </a:xfrm>
        </p:spPr>
        <p:txBody>
          <a:bodyPr/>
          <a:lstStyle>
            <a:lvl1pPr>
              <a:defRPr sz="33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  <a:endParaRPr lang="en-GB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xmlns="" id="{C6272669-BC14-44DD-8068-2466D0B470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51891" y="3016469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xmlns="" id="{0A11FD2E-4882-4DBE-841C-8B19FE775B9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678072" y="3163888"/>
            <a:ext cx="1945748" cy="579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xmlns="" id="{C53202B2-2FFA-4D8F-BFF1-7096520D28A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67357" y="3883377"/>
            <a:ext cx="846534" cy="606425"/>
          </a:xfrm>
        </p:spPr>
        <p:txBody>
          <a:bodyPr/>
          <a:lstStyle>
            <a:lvl1pPr>
              <a:defRPr sz="33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07</a:t>
            </a:r>
            <a:endParaRPr lang="en-GB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xmlns="" id="{AB4A600C-89E0-494D-807F-B8F3D96D10E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51891" y="4532087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xmlns="" id="{0D88DB1C-A3D5-4E51-B8B5-BCFD17E5CCC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78072" y="4679506"/>
            <a:ext cx="1945748" cy="579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xmlns="" id="{E89055AD-7052-4FA8-8EE9-61D87E14196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67357" y="5395316"/>
            <a:ext cx="846534" cy="606425"/>
          </a:xfrm>
        </p:spPr>
        <p:txBody>
          <a:bodyPr/>
          <a:lstStyle>
            <a:lvl1pPr>
              <a:defRPr sz="33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11</a:t>
            </a:r>
            <a:endParaRPr lang="en-GB" dirty="0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xmlns="" id="{3993E73F-A9FD-45D6-A594-6066F8D4A84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51891" y="6044025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xmlns="" id="{F7ACFF01-CFF7-4FE5-A700-F411C59416A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678072" y="6191444"/>
            <a:ext cx="1945748" cy="579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xmlns="" id="{1B948F75-A4AB-4E4C-B503-7BC2B5B9AC9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926650" y="2367760"/>
            <a:ext cx="846534" cy="606425"/>
          </a:xfrm>
        </p:spPr>
        <p:txBody>
          <a:bodyPr/>
          <a:lstStyle>
            <a:lvl1pPr>
              <a:defRPr sz="33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  <a:endParaRPr lang="en-GB" dirty="0"/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xmlns="" id="{DAF67922-BB34-4566-9F70-6692B8FD088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11183" y="3016469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xmlns="" id="{44391E6B-44D5-4F8A-B9B8-7AE6A420F5F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937365" y="3163888"/>
            <a:ext cx="1945748" cy="579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xmlns="" id="{277C7738-7275-4017-B38F-0917257E664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926650" y="3883377"/>
            <a:ext cx="846534" cy="606425"/>
          </a:xfrm>
        </p:spPr>
        <p:txBody>
          <a:bodyPr/>
          <a:lstStyle>
            <a:lvl1pPr>
              <a:defRPr sz="33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08</a:t>
            </a:r>
            <a:endParaRPr lang="en-GB" dirty="0"/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xmlns="" id="{32DED83F-8DCE-4FB2-ABA8-9B83BBB245D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11183" y="4532087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xmlns="" id="{7B020F6C-0715-4A5B-905A-EC3F4C1016A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937365" y="4679506"/>
            <a:ext cx="1945748" cy="579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xmlns="" id="{C035B385-CB02-44C8-8FC5-E22193AFA21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926650" y="5395316"/>
            <a:ext cx="846534" cy="606425"/>
          </a:xfrm>
        </p:spPr>
        <p:txBody>
          <a:bodyPr/>
          <a:lstStyle>
            <a:lvl1pPr>
              <a:defRPr sz="33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12</a:t>
            </a:r>
            <a:endParaRPr lang="en-GB" dirty="0"/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xmlns="" id="{78693E14-4FBD-4D3A-AC28-AD07D09B1CB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011183" y="6044025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xmlns="" id="{5A02AD13-B910-4137-A3B7-C5B40DC7F431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937365" y="6191444"/>
            <a:ext cx="1945748" cy="579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xmlns="" id="{DFB79659-6575-4D86-B4D1-4C23DD34E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5" y="1089504"/>
            <a:ext cx="1582154" cy="48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F75D845D-578A-43E1-8C63-6FCE679A7364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F4B0F953-19E5-4A1F-ABF2-282C790B149B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xmlns="" id="{F9ED3477-BEB3-4B3D-97EF-777203A4C63D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xmlns="" id="{3B77C77D-19B7-4E4D-B6DE-66E89AE4A384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7917E36B-79DD-4526-9A1D-3234DE7EE5D7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E58E2247-6D52-49BC-A180-1E43E1A1C131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1FD9F8C4-702D-40E1-B98B-6A3444B07B7F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id="{6AF887B2-D50B-4F9E-AF5A-A9C46E29AC3B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19F1E367-C9A3-4A16-AA1F-47E4335ED678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B2F7FB55-CE90-4E44-9EED-CCD47B0F65B0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689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x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99F499-6ED4-4C36-99CC-DFA3E2CB0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5" y="1089504"/>
            <a:ext cx="1582154" cy="48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ADCE2486-FACF-4F2C-843C-29199D85D9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1807" y="2367760"/>
            <a:ext cx="846534" cy="606425"/>
          </a:xfrm>
        </p:spPr>
        <p:txBody>
          <a:bodyPr anchor="ctr"/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01E8069B-BE0F-4471-8FE0-EDA0F2783A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69" y="996950"/>
            <a:ext cx="1053000" cy="36000"/>
          </a:xfrm>
          <a:solidFill>
            <a:schemeClr val="accent5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EB302052-149E-464D-9866-72E9E148B1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6340" y="3016469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9602EED9-05C6-48A8-96C2-59A49F6553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2522" y="3265488"/>
            <a:ext cx="1945748" cy="579268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A4C18A22-A28A-484C-AA34-FC17328059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1807" y="4612881"/>
            <a:ext cx="846534" cy="606425"/>
          </a:xfrm>
        </p:spPr>
        <p:txBody>
          <a:bodyPr anchor="ctr"/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6EFADECD-30FF-427F-9BD6-172CEB27D9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6340" y="5261590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C3962EBD-7D86-48AD-86DD-9F4E389862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2522" y="5510609"/>
            <a:ext cx="1945748" cy="579268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xmlns="" id="{C5CFEFBA-BC34-4795-AEE8-CDD2603AD9A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85726" y="2367760"/>
            <a:ext cx="846534" cy="606425"/>
          </a:xfrm>
        </p:spPr>
        <p:txBody>
          <a:bodyPr anchor="ctr"/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  <a:endParaRPr lang="en-GB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xmlns="" id="{E2A37766-5801-44E4-BC06-3564D7984E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70260" y="3016469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xmlns="" id="{6ADC1027-50A4-4D2B-9A5B-310E15A0D5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96441" y="3265488"/>
            <a:ext cx="1945748" cy="579268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xmlns="" id="{74C1D6FE-899E-46B1-A18F-9C10FB3945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85726" y="4612881"/>
            <a:ext cx="846534" cy="606425"/>
          </a:xfrm>
        </p:spPr>
        <p:txBody>
          <a:bodyPr anchor="ctr"/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05</a:t>
            </a:r>
            <a:endParaRPr lang="en-GB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xmlns="" id="{FA1063AA-CD68-494F-95A2-E82160B4CFF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70260" y="5261590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xmlns="" id="{7C62C1F7-11C0-4A1B-B49A-1900C6EB2A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96441" y="5510609"/>
            <a:ext cx="1945748" cy="579268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xmlns="" id="{FF0342B4-FE5F-407E-A82B-6FDD5386F87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02394" y="2367760"/>
            <a:ext cx="846534" cy="606425"/>
          </a:xfrm>
        </p:spPr>
        <p:txBody>
          <a:bodyPr anchor="ctr"/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  <a:endParaRPr lang="en-GB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xmlns="" id="{C6272669-BC14-44DD-8068-2466D0B470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86927" y="3016469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xmlns="" id="{0A11FD2E-4882-4DBE-841C-8B19FE775B9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313108" y="3265488"/>
            <a:ext cx="1945748" cy="579268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xmlns="" id="{C53202B2-2FFA-4D8F-BFF1-7096520D28A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02394" y="4612881"/>
            <a:ext cx="846534" cy="606425"/>
          </a:xfrm>
        </p:spPr>
        <p:txBody>
          <a:bodyPr anchor="ctr"/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06</a:t>
            </a:r>
            <a:endParaRPr lang="en-GB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xmlns="" id="{AB4A600C-89E0-494D-807F-B8F3D96D10E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86927" y="5261590"/>
            <a:ext cx="1863000" cy="72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xmlns="" id="{0D88DB1C-A3D5-4E51-B8B5-BCFD17E5CCC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313108" y="5510609"/>
            <a:ext cx="1945748" cy="579268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14A9740-7CBD-4B06-9451-FFFEBB205132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4B41DD62-14BA-4385-A051-843DE6AE457D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D254E861-F788-418F-B283-AC672EFCB772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DA39D2FD-EC19-47C7-B62A-5132AA4AAD8D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B1F796AC-CECD-44F9-AD9B-536CC97AEE4C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122D2DA8-0BE8-4446-91E1-B3CDC95832A9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67E337AF-9EE0-45CB-9604-6B4AE147D0F5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AFCF06B3-4CF7-4A47-B9B5-F4D2E8BC0587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FA464990-4F42-4C91-BA58-6C0E4BB0A569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80216DC-637A-48D8-B0EF-7B9D1C0DD22F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97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Chapter">
    <p:bg>
      <p:bgPr>
        <a:solidFill>
          <a:srgbClr val="F2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9E330F6-CEAD-4878-9872-0A93BCE2E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5603877"/>
            <a:ext cx="7229237" cy="774295"/>
          </a:xfrm>
        </p:spPr>
        <p:txBody>
          <a:bodyPr anchor="t"/>
          <a:lstStyle>
            <a:lvl1pPr>
              <a:lnSpc>
                <a:spcPct val="8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Enter Chapter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xmlns="" id="{73CB1D92-DF15-4F27-BBC8-FF027370CE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8801" y="2785462"/>
            <a:ext cx="2235202" cy="3400235"/>
          </a:xfrm>
          <a:custGeom>
            <a:avLst/>
            <a:gdLst>
              <a:gd name="connsiteX0" fmla="*/ 566706 w 2270759"/>
              <a:gd name="connsiteY0" fmla="*/ 2266823 h 3400235"/>
              <a:gd name="connsiteX1" fmla="*/ 1135773 w 2270759"/>
              <a:gd name="connsiteY1" fmla="*/ 2834316 h 3400235"/>
              <a:gd name="connsiteX2" fmla="*/ 569067 w 2270759"/>
              <a:gd name="connsiteY2" fmla="*/ 3400235 h 3400235"/>
              <a:gd name="connsiteX3" fmla="*/ 0 w 2270759"/>
              <a:gd name="connsiteY3" fmla="*/ 2831955 h 3400235"/>
              <a:gd name="connsiteX4" fmla="*/ 1701692 w 2270759"/>
              <a:gd name="connsiteY4" fmla="*/ 1133412 h 3400235"/>
              <a:gd name="connsiteX5" fmla="*/ 2270759 w 2270759"/>
              <a:gd name="connsiteY5" fmla="*/ 1701692 h 3400235"/>
              <a:gd name="connsiteX6" fmla="*/ 1704054 w 2270759"/>
              <a:gd name="connsiteY6" fmla="*/ 2266823 h 3400235"/>
              <a:gd name="connsiteX7" fmla="*/ 2270759 w 2270759"/>
              <a:gd name="connsiteY7" fmla="*/ 2266823 h 3400235"/>
              <a:gd name="connsiteX8" fmla="*/ 2270759 w 2270759"/>
              <a:gd name="connsiteY8" fmla="*/ 3400235 h 3400235"/>
              <a:gd name="connsiteX9" fmla="*/ 1135773 w 2270759"/>
              <a:gd name="connsiteY9" fmla="*/ 3400235 h 3400235"/>
              <a:gd name="connsiteX10" fmla="*/ 1135773 w 2270759"/>
              <a:gd name="connsiteY10" fmla="*/ 2834316 h 3400235"/>
              <a:gd name="connsiteX11" fmla="*/ 1135773 w 2270759"/>
              <a:gd name="connsiteY11" fmla="*/ 2266823 h 3400235"/>
              <a:gd name="connsiteX12" fmla="*/ 1704052 w 2270759"/>
              <a:gd name="connsiteY12" fmla="*/ 2266823 h 3400235"/>
              <a:gd name="connsiteX13" fmla="*/ 1135773 w 2270759"/>
              <a:gd name="connsiteY13" fmla="*/ 1698544 h 3400235"/>
              <a:gd name="connsiteX14" fmla="*/ 567887 w 2270759"/>
              <a:gd name="connsiteY14" fmla="*/ 1133412 h 3400235"/>
              <a:gd name="connsiteX15" fmla="*/ 1135774 w 2270759"/>
              <a:gd name="connsiteY15" fmla="*/ 1700118 h 3400235"/>
              <a:gd name="connsiteX16" fmla="*/ 567887 w 2270759"/>
              <a:gd name="connsiteY16" fmla="*/ 2266824 h 3400235"/>
              <a:gd name="connsiteX17" fmla="*/ 0 w 2270759"/>
              <a:gd name="connsiteY17" fmla="*/ 1700118 h 3400235"/>
              <a:gd name="connsiteX18" fmla="*/ 567887 w 2270759"/>
              <a:gd name="connsiteY18" fmla="*/ 1133412 h 3400235"/>
              <a:gd name="connsiteX19" fmla="*/ 1701692 w 2270759"/>
              <a:gd name="connsiteY19" fmla="*/ 0 h 3400235"/>
              <a:gd name="connsiteX20" fmla="*/ 2270759 w 2270759"/>
              <a:gd name="connsiteY20" fmla="*/ 568280 h 3400235"/>
              <a:gd name="connsiteX21" fmla="*/ 1704053 w 2270759"/>
              <a:gd name="connsiteY21" fmla="*/ 1133412 h 3400235"/>
              <a:gd name="connsiteX22" fmla="*/ 1135773 w 2270759"/>
              <a:gd name="connsiteY22" fmla="*/ 565919 h 340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70759" h="3400235">
                <a:moveTo>
                  <a:pt x="566706" y="2266823"/>
                </a:moveTo>
                <a:lnTo>
                  <a:pt x="1135773" y="2834316"/>
                </a:lnTo>
                <a:lnTo>
                  <a:pt x="569067" y="3400235"/>
                </a:lnTo>
                <a:lnTo>
                  <a:pt x="0" y="2831955"/>
                </a:lnTo>
                <a:close/>
                <a:moveTo>
                  <a:pt x="1701692" y="1133412"/>
                </a:moveTo>
                <a:lnTo>
                  <a:pt x="2270759" y="1701692"/>
                </a:lnTo>
                <a:lnTo>
                  <a:pt x="1704054" y="2266823"/>
                </a:lnTo>
                <a:lnTo>
                  <a:pt x="2270759" y="2266823"/>
                </a:lnTo>
                <a:lnTo>
                  <a:pt x="2270759" y="3400235"/>
                </a:lnTo>
                <a:lnTo>
                  <a:pt x="1135773" y="3400235"/>
                </a:lnTo>
                <a:lnTo>
                  <a:pt x="1135773" y="2834316"/>
                </a:lnTo>
                <a:lnTo>
                  <a:pt x="1135773" y="2266823"/>
                </a:lnTo>
                <a:lnTo>
                  <a:pt x="1704052" y="2266823"/>
                </a:lnTo>
                <a:lnTo>
                  <a:pt x="1135773" y="1698544"/>
                </a:lnTo>
                <a:close/>
                <a:moveTo>
                  <a:pt x="567887" y="1133412"/>
                </a:moveTo>
                <a:cubicBezTo>
                  <a:pt x="881522" y="1133412"/>
                  <a:pt x="1135774" y="1387135"/>
                  <a:pt x="1135774" y="1700118"/>
                </a:cubicBezTo>
                <a:cubicBezTo>
                  <a:pt x="1135774" y="2013101"/>
                  <a:pt x="881522" y="2266824"/>
                  <a:pt x="567887" y="2266824"/>
                </a:cubicBezTo>
                <a:cubicBezTo>
                  <a:pt x="254252" y="2266824"/>
                  <a:pt x="0" y="2013101"/>
                  <a:pt x="0" y="1700118"/>
                </a:cubicBezTo>
                <a:cubicBezTo>
                  <a:pt x="0" y="1387135"/>
                  <a:pt x="254252" y="1133412"/>
                  <a:pt x="567887" y="1133412"/>
                </a:cubicBezTo>
                <a:close/>
                <a:moveTo>
                  <a:pt x="1701692" y="0"/>
                </a:moveTo>
                <a:lnTo>
                  <a:pt x="2270759" y="568280"/>
                </a:lnTo>
                <a:lnTo>
                  <a:pt x="1704053" y="1133412"/>
                </a:lnTo>
                <a:lnTo>
                  <a:pt x="1135773" y="565919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07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Chapter Image">
    <p:bg>
      <p:bgPr>
        <a:solidFill>
          <a:srgbClr val="F2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0">
            <a:extLst>
              <a:ext uri="{FF2B5EF4-FFF2-40B4-BE49-F238E27FC236}">
                <a16:creationId xmlns:a16="http://schemas.microsoft.com/office/drawing/2014/main" xmlns="" id="{0B8BE04F-C4B8-4645-ABC8-FEAA34EE99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800100"/>
            <a:ext cx="9144000" cy="6057903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4000"/>
                </a:schemeClr>
              </a:gs>
            </a:gsLst>
            <a:lin ang="8100000" scaled="1"/>
            <a:tileRect/>
          </a:gra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94D9ECDF-C1ED-4E45-9D91-C8672E2795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800100"/>
            <a:ext cx="9144000" cy="6057904"/>
          </a:xfrm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Click to insert image &gt; Right click &gt; Send to back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9E330F6-CEAD-4878-9872-0A93BCE2E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5603877"/>
            <a:ext cx="7229237" cy="774295"/>
          </a:xfrm>
        </p:spPr>
        <p:txBody>
          <a:bodyPr anchor="t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Enter Chapter 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xmlns="" id="{F4D9D2AC-5C47-4F82-B1D2-15E7C3CD59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8801" y="2785462"/>
            <a:ext cx="2235202" cy="3400235"/>
          </a:xfrm>
          <a:custGeom>
            <a:avLst/>
            <a:gdLst>
              <a:gd name="connsiteX0" fmla="*/ 566706 w 2270759"/>
              <a:gd name="connsiteY0" fmla="*/ 2266823 h 3400235"/>
              <a:gd name="connsiteX1" fmla="*/ 1135773 w 2270759"/>
              <a:gd name="connsiteY1" fmla="*/ 2834316 h 3400235"/>
              <a:gd name="connsiteX2" fmla="*/ 569067 w 2270759"/>
              <a:gd name="connsiteY2" fmla="*/ 3400235 h 3400235"/>
              <a:gd name="connsiteX3" fmla="*/ 0 w 2270759"/>
              <a:gd name="connsiteY3" fmla="*/ 2831955 h 3400235"/>
              <a:gd name="connsiteX4" fmla="*/ 1701692 w 2270759"/>
              <a:gd name="connsiteY4" fmla="*/ 1133412 h 3400235"/>
              <a:gd name="connsiteX5" fmla="*/ 2270759 w 2270759"/>
              <a:gd name="connsiteY5" fmla="*/ 1701692 h 3400235"/>
              <a:gd name="connsiteX6" fmla="*/ 1704054 w 2270759"/>
              <a:gd name="connsiteY6" fmla="*/ 2266823 h 3400235"/>
              <a:gd name="connsiteX7" fmla="*/ 2270759 w 2270759"/>
              <a:gd name="connsiteY7" fmla="*/ 2266823 h 3400235"/>
              <a:gd name="connsiteX8" fmla="*/ 2270759 w 2270759"/>
              <a:gd name="connsiteY8" fmla="*/ 3400235 h 3400235"/>
              <a:gd name="connsiteX9" fmla="*/ 1135773 w 2270759"/>
              <a:gd name="connsiteY9" fmla="*/ 3400235 h 3400235"/>
              <a:gd name="connsiteX10" fmla="*/ 1135773 w 2270759"/>
              <a:gd name="connsiteY10" fmla="*/ 2834316 h 3400235"/>
              <a:gd name="connsiteX11" fmla="*/ 1135773 w 2270759"/>
              <a:gd name="connsiteY11" fmla="*/ 2266823 h 3400235"/>
              <a:gd name="connsiteX12" fmla="*/ 1704052 w 2270759"/>
              <a:gd name="connsiteY12" fmla="*/ 2266823 h 3400235"/>
              <a:gd name="connsiteX13" fmla="*/ 1135773 w 2270759"/>
              <a:gd name="connsiteY13" fmla="*/ 1698544 h 3400235"/>
              <a:gd name="connsiteX14" fmla="*/ 567887 w 2270759"/>
              <a:gd name="connsiteY14" fmla="*/ 1133412 h 3400235"/>
              <a:gd name="connsiteX15" fmla="*/ 1135774 w 2270759"/>
              <a:gd name="connsiteY15" fmla="*/ 1700118 h 3400235"/>
              <a:gd name="connsiteX16" fmla="*/ 567887 w 2270759"/>
              <a:gd name="connsiteY16" fmla="*/ 2266824 h 3400235"/>
              <a:gd name="connsiteX17" fmla="*/ 0 w 2270759"/>
              <a:gd name="connsiteY17" fmla="*/ 1700118 h 3400235"/>
              <a:gd name="connsiteX18" fmla="*/ 567887 w 2270759"/>
              <a:gd name="connsiteY18" fmla="*/ 1133412 h 3400235"/>
              <a:gd name="connsiteX19" fmla="*/ 1701692 w 2270759"/>
              <a:gd name="connsiteY19" fmla="*/ 0 h 3400235"/>
              <a:gd name="connsiteX20" fmla="*/ 2270759 w 2270759"/>
              <a:gd name="connsiteY20" fmla="*/ 568280 h 3400235"/>
              <a:gd name="connsiteX21" fmla="*/ 1704053 w 2270759"/>
              <a:gd name="connsiteY21" fmla="*/ 1133412 h 3400235"/>
              <a:gd name="connsiteX22" fmla="*/ 1135773 w 2270759"/>
              <a:gd name="connsiteY22" fmla="*/ 565919 h 340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70759" h="3400235">
                <a:moveTo>
                  <a:pt x="566706" y="2266823"/>
                </a:moveTo>
                <a:lnTo>
                  <a:pt x="1135773" y="2834316"/>
                </a:lnTo>
                <a:lnTo>
                  <a:pt x="569067" y="3400235"/>
                </a:lnTo>
                <a:lnTo>
                  <a:pt x="0" y="2831955"/>
                </a:lnTo>
                <a:close/>
                <a:moveTo>
                  <a:pt x="1701692" y="1133412"/>
                </a:moveTo>
                <a:lnTo>
                  <a:pt x="2270759" y="1701692"/>
                </a:lnTo>
                <a:lnTo>
                  <a:pt x="1704054" y="2266823"/>
                </a:lnTo>
                <a:lnTo>
                  <a:pt x="2270759" y="2266823"/>
                </a:lnTo>
                <a:lnTo>
                  <a:pt x="2270759" y="3400235"/>
                </a:lnTo>
                <a:lnTo>
                  <a:pt x="1135773" y="3400235"/>
                </a:lnTo>
                <a:lnTo>
                  <a:pt x="1135773" y="2834316"/>
                </a:lnTo>
                <a:lnTo>
                  <a:pt x="1135773" y="2266823"/>
                </a:lnTo>
                <a:lnTo>
                  <a:pt x="1704052" y="2266823"/>
                </a:lnTo>
                <a:lnTo>
                  <a:pt x="1135773" y="1698544"/>
                </a:lnTo>
                <a:close/>
                <a:moveTo>
                  <a:pt x="567887" y="1133412"/>
                </a:moveTo>
                <a:cubicBezTo>
                  <a:pt x="881522" y="1133412"/>
                  <a:pt x="1135774" y="1387135"/>
                  <a:pt x="1135774" y="1700118"/>
                </a:cubicBezTo>
                <a:cubicBezTo>
                  <a:pt x="1135774" y="2013101"/>
                  <a:pt x="881522" y="2266824"/>
                  <a:pt x="567887" y="2266824"/>
                </a:cubicBezTo>
                <a:cubicBezTo>
                  <a:pt x="254252" y="2266824"/>
                  <a:pt x="0" y="2013101"/>
                  <a:pt x="0" y="1700118"/>
                </a:cubicBezTo>
                <a:cubicBezTo>
                  <a:pt x="0" y="1387135"/>
                  <a:pt x="254252" y="1133412"/>
                  <a:pt x="567887" y="1133412"/>
                </a:cubicBezTo>
                <a:close/>
                <a:moveTo>
                  <a:pt x="1701692" y="0"/>
                </a:moveTo>
                <a:lnTo>
                  <a:pt x="2270759" y="568280"/>
                </a:lnTo>
                <a:lnTo>
                  <a:pt x="1704053" y="1133412"/>
                </a:lnTo>
                <a:lnTo>
                  <a:pt x="1135773" y="565919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510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Text">
    <p:bg>
      <p:bgPr>
        <a:solidFill>
          <a:srgbClr val="F2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FA872C7-CCE1-4693-BF94-DC6D8F2FA678}"/>
              </a:ext>
            </a:extLst>
          </p:cNvPr>
          <p:cNvSpPr/>
          <p:nvPr userDrawn="1"/>
        </p:nvSpPr>
        <p:spPr>
          <a:xfrm>
            <a:off x="1" y="814872"/>
            <a:ext cx="9144001" cy="1625115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xmlns="" id="{9072725B-A091-48BE-A96D-1E0DFFCDF3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439989"/>
            <a:ext cx="9144000" cy="4418012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4000"/>
                </a:schemeClr>
              </a:gs>
            </a:gsLst>
            <a:lin ang="8100000" scaled="1"/>
            <a:tileRect/>
          </a:gra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xmlns="" id="{CDBAB1DF-32F4-463B-B2DB-913115234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1089504"/>
            <a:ext cx="8803243" cy="486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to insert title</a:t>
            </a:r>
            <a:endParaRPr lang="en-GB" dirty="0"/>
          </a:p>
        </p:txBody>
      </p:sp>
      <p:sp>
        <p:nvSpPr>
          <p:cNvPr id="15" name="Sub Title Placeholder">
            <a:extLst>
              <a:ext uri="{FF2B5EF4-FFF2-40B4-BE49-F238E27FC236}">
                <a16:creationId xmlns:a16="http://schemas.microsoft.com/office/drawing/2014/main" xmlns="" id="{58DAE67F-7FDD-4EFE-82B1-DF3ECD2FDED5}"/>
              </a:ext>
            </a:extLst>
          </p:cNvPr>
          <p:cNvSpPr>
            <a:spLocks noGrp="1"/>
          </p:cNvSpPr>
          <p:nvPr>
            <p:ph type="subTitle" sz="quarter" idx="17" hasCustomPrompt="1"/>
          </p:nvPr>
        </p:nvSpPr>
        <p:spPr>
          <a:xfrm>
            <a:off x="162164" y="1590293"/>
            <a:ext cx="8803243" cy="69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1800" b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F085ED93-889F-43C0-9426-3AF41B56E6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925" y="2675734"/>
            <a:ext cx="4514850" cy="3953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ECE977D1-AF9F-4AA8-8C03-908A973CD8F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39989"/>
            <a:ext cx="9144000" cy="4418012"/>
          </a:xfrm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Click to insert image &gt; Right click &gt; Send to back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6ECD37C-6EBD-469A-8D4A-184953DED740}"/>
              </a:ext>
            </a:extLst>
          </p:cNvPr>
          <p:cNvGrpSpPr/>
          <p:nvPr userDrawn="1"/>
        </p:nvGrpSpPr>
        <p:grpSpPr>
          <a:xfrm>
            <a:off x="-2679735" y="-2768"/>
            <a:ext cx="2630669" cy="4472103"/>
            <a:chOff x="838199" y="1150070"/>
            <a:chExt cx="3507558" cy="447210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F534D926-952F-4C6F-818E-00DC9E280159}"/>
                </a:ext>
              </a:extLst>
            </p:cNvPr>
            <p:cNvSpPr/>
            <p:nvPr/>
          </p:nvSpPr>
          <p:spPr>
            <a:xfrm>
              <a:off x="838200" y="1150070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rgbClr val="333333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3A1A89A2-BEE9-4857-ACC6-4EE32B1E953C}"/>
                </a:ext>
              </a:extLst>
            </p:cNvPr>
            <p:cNvSpPr/>
            <p:nvPr/>
          </p:nvSpPr>
          <p:spPr>
            <a:xfrm>
              <a:off x="838200" y="1819188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00">
                <a:solidFill>
                  <a:srgbClr val="333333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EC159BF-609F-4F23-AD36-9239196CD9CE}"/>
                </a:ext>
              </a:extLst>
            </p:cNvPr>
            <p:cNvSpPr txBox="1"/>
            <p:nvPr/>
          </p:nvSpPr>
          <p:spPr>
            <a:xfrm>
              <a:off x="838200" y="1867808"/>
              <a:ext cx="34107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1. </a:t>
              </a:r>
              <a:r>
                <a:rPr lang="en-GB" sz="1000" dirty="0">
                  <a:solidFill>
                    <a:srgbClr val="333333"/>
                  </a:solidFill>
                </a:rPr>
                <a:t>Click on the </a:t>
              </a:r>
              <a:r>
                <a:rPr lang="en-GB" sz="1000" b="1" dirty="0">
                  <a:solidFill>
                    <a:srgbClr val="333333"/>
                  </a:solidFill>
                </a:rPr>
                <a:t>icon</a:t>
              </a:r>
              <a:r>
                <a:rPr lang="en-GB" sz="1000" dirty="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8D82E4F-7F86-4A29-81FC-C47D60CF0D67}"/>
                </a:ext>
              </a:extLst>
            </p:cNvPr>
            <p:cNvSpPr txBox="1"/>
            <p:nvPr/>
          </p:nvSpPr>
          <p:spPr>
            <a:xfrm>
              <a:off x="838199" y="2596305"/>
              <a:ext cx="3507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2. </a:t>
              </a:r>
              <a:r>
                <a:rPr lang="en-GB" sz="1000" dirty="0">
                  <a:solidFill>
                    <a:srgbClr val="333333"/>
                  </a:solidFill>
                </a:rPr>
                <a:t>Click on the </a:t>
              </a:r>
              <a:r>
                <a:rPr lang="en-GB" sz="1000" b="1" dirty="0">
                  <a:solidFill>
                    <a:srgbClr val="333333"/>
                  </a:solidFill>
                </a:rPr>
                <a:t>Format Picture </a:t>
              </a:r>
              <a:r>
                <a:rPr lang="en-GB" sz="1000" dirty="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C12CAFA-F96C-4FEF-8F86-A9815E8323AB}"/>
                </a:ext>
              </a:extLst>
            </p:cNvPr>
            <p:cNvSpPr txBox="1"/>
            <p:nvPr/>
          </p:nvSpPr>
          <p:spPr>
            <a:xfrm>
              <a:off x="838199" y="3140309"/>
              <a:ext cx="35075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3.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Crop</a:t>
              </a:r>
              <a:r>
                <a:rPr lang="en-GB" sz="1000" dirty="0">
                  <a:solidFill>
                    <a:srgbClr val="333333"/>
                  </a:solidFill>
                </a:rPr>
                <a:t> to resize and move the image within the placeholder, using the white circles in the corners of the image.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9760446-F90F-4D10-B787-2886FCA594F5}"/>
                </a:ext>
              </a:extLst>
            </p:cNvPr>
            <p:cNvSpPr txBox="1"/>
            <p:nvPr/>
          </p:nvSpPr>
          <p:spPr>
            <a:xfrm>
              <a:off x="838199" y="3848047"/>
              <a:ext cx="350755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4.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Picture Colour</a:t>
              </a:r>
              <a:r>
                <a:rPr lang="en-GB" sz="1000" dirty="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63C6950-64DF-4A5B-A1C4-1B9D93E41BCD}"/>
                </a:ext>
              </a:extLst>
            </p:cNvPr>
            <p:cNvSpPr txBox="1"/>
            <p:nvPr/>
          </p:nvSpPr>
          <p:spPr>
            <a:xfrm>
              <a:off x="838199" y="4392517"/>
              <a:ext cx="350755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5.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Picture Correction</a:t>
              </a:r>
              <a:r>
                <a:rPr lang="en-GB" sz="1000" dirty="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904EB77-4481-4977-B700-60E7043B8645}"/>
                </a:ext>
              </a:extLst>
            </p:cNvPr>
            <p:cNvSpPr txBox="1"/>
            <p:nvPr/>
          </p:nvSpPr>
          <p:spPr>
            <a:xfrm>
              <a:off x="838199" y="4991758"/>
              <a:ext cx="3507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6. </a:t>
              </a:r>
              <a:r>
                <a:rPr lang="en-GB" sz="1000" dirty="0">
                  <a:solidFill>
                    <a:srgbClr val="333333"/>
                  </a:solidFill>
                </a:rPr>
                <a:t>Once you are happy with your image, right click on it and select ‘</a:t>
              </a:r>
              <a:r>
                <a:rPr lang="en-GB" sz="1000" b="1" dirty="0">
                  <a:solidFill>
                    <a:srgbClr val="333333"/>
                  </a:solidFill>
                </a:rPr>
                <a:t>Send to back</a:t>
              </a:r>
              <a:r>
                <a:rPr lang="en-GB" sz="1000" dirty="0">
                  <a:solidFill>
                    <a:srgbClr val="333333"/>
                  </a:solidFill>
                </a:rPr>
                <a:t>’.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E1B0C5E-C940-48D0-8B43-254AF6BEACCA}"/>
              </a:ext>
            </a:extLst>
          </p:cNvPr>
          <p:cNvSpPr txBox="1"/>
          <p:nvPr userDrawn="1"/>
        </p:nvSpPr>
        <p:spPr>
          <a:xfrm>
            <a:off x="-2679734" y="111507"/>
            <a:ext cx="2630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333333"/>
                </a:solidFill>
              </a:rPr>
              <a:t>How to insert an image </a:t>
            </a:r>
            <a:br>
              <a:rPr lang="en-GB" sz="1200" b="1" dirty="0">
                <a:solidFill>
                  <a:srgbClr val="333333"/>
                </a:solidFill>
              </a:rPr>
            </a:br>
            <a:r>
              <a:rPr lang="en-GB" sz="1200" b="1" dirty="0">
                <a:solidFill>
                  <a:srgbClr val="333333"/>
                </a:solidFill>
              </a:rPr>
              <a:t>with a filter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C81482-EA2A-41C6-B43B-E193C97DAFCB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582DDC-B266-4E22-A3F1-A1416E817F1F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D51554FC-6718-4C4A-B081-6F35AB8517B8}"/>
              </a:ext>
            </a:extLst>
          </p:cNvPr>
          <p:cNvGrpSpPr/>
          <p:nvPr userDrawn="1"/>
        </p:nvGrpSpPr>
        <p:grpSpPr>
          <a:xfrm>
            <a:off x="-2716036" y="4514419"/>
            <a:ext cx="2666976" cy="2524125"/>
            <a:chOff x="-2716036" y="-3176"/>
            <a:chExt cx="2666976" cy="252412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B41EF5ED-9FC2-496D-854E-A77FC952CEE6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B6277727-5B23-40A7-BA36-3BD03C99B02C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837F7F04-15B3-4F81-AC5A-2D3F0A953E6C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E997A0DE-E303-4EE9-9333-59F2FDA3963E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3D6885EA-538B-4979-9383-3ED32A79DCE1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26D1FCC0-1FEF-4990-9D84-7955D4BBA6B8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22198AC7-A4C8-42EC-ACA9-8A04CE56E38D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E24D23DB-8046-4D90-A28F-3054AF10F93D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59FC9B1A-95F9-4C29-9F51-51F4B34BE624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11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/Caption">
    <p:bg>
      <p:bgPr>
        <a:solidFill>
          <a:srgbClr val="F2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E2152A-53AA-4071-8CF2-41969272878E}"/>
              </a:ext>
            </a:extLst>
          </p:cNvPr>
          <p:cNvSpPr/>
          <p:nvPr userDrawn="1"/>
        </p:nvSpPr>
        <p:spPr>
          <a:xfrm>
            <a:off x="1" y="873124"/>
            <a:ext cx="9144001" cy="1566863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xmlns="" id="{89CCE479-1117-4549-A46E-D8D7C68E7B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439988"/>
            <a:ext cx="9144000" cy="4418012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4000"/>
                </a:schemeClr>
              </a:gs>
            </a:gsLst>
            <a:lin ang="8100000" scaled="1"/>
            <a:tileRect/>
          </a:gra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xmlns="" id="{CDBAB1DF-32F4-463B-B2DB-913115234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1089504"/>
            <a:ext cx="8803243" cy="486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to insert title</a:t>
            </a:r>
            <a:endParaRPr lang="en-GB" dirty="0"/>
          </a:p>
        </p:txBody>
      </p:sp>
      <p:sp>
        <p:nvSpPr>
          <p:cNvPr id="15" name="Sub Title Placeholder">
            <a:extLst>
              <a:ext uri="{FF2B5EF4-FFF2-40B4-BE49-F238E27FC236}">
                <a16:creationId xmlns:a16="http://schemas.microsoft.com/office/drawing/2014/main" xmlns="" id="{58DAE67F-7FDD-4EFE-82B1-DF3ECD2FDED5}"/>
              </a:ext>
            </a:extLst>
          </p:cNvPr>
          <p:cNvSpPr>
            <a:spLocks noGrp="1"/>
          </p:cNvSpPr>
          <p:nvPr>
            <p:ph type="subTitle" sz="quarter" idx="17" hasCustomPrompt="1"/>
          </p:nvPr>
        </p:nvSpPr>
        <p:spPr>
          <a:xfrm>
            <a:off x="162164" y="1590293"/>
            <a:ext cx="8803243" cy="69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1800" b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F085ED93-889F-43C0-9426-3AF41B56E6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1925" y="4776667"/>
            <a:ext cx="4514850" cy="1473200"/>
          </a:xfrm>
        </p:spPr>
        <p:txBody>
          <a:bodyPr anchor="b"/>
          <a:lstStyle>
            <a:lvl1pPr>
              <a:defRPr sz="2250" b="1">
                <a:solidFill>
                  <a:schemeClr val="bg1"/>
                </a:solidFill>
              </a:defRPr>
            </a:lvl1pPr>
            <a:lvl2pPr>
              <a:defRPr sz="2250" b="1">
                <a:solidFill>
                  <a:schemeClr val="bg1"/>
                </a:solidFill>
              </a:defRPr>
            </a:lvl2pPr>
            <a:lvl3pPr>
              <a:defRPr sz="2250" b="1">
                <a:solidFill>
                  <a:schemeClr val="bg1"/>
                </a:solidFill>
              </a:defRPr>
            </a:lvl3pPr>
            <a:lvl4pPr>
              <a:defRPr sz="2250" b="1">
                <a:solidFill>
                  <a:schemeClr val="bg1"/>
                </a:solidFill>
              </a:defRPr>
            </a:lvl4pPr>
            <a:lvl5pPr>
              <a:defRPr sz="22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Key</a:t>
            </a:r>
            <a:br>
              <a:rPr lang="en-US" dirty="0"/>
            </a:br>
            <a:r>
              <a:rPr lang="en-US" dirty="0"/>
              <a:t>Statement Here</a:t>
            </a:r>
            <a:endParaRPr lang="en-GB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ECE977D1-AF9F-4AA8-8C03-908A973CD8F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39989"/>
            <a:ext cx="9144000" cy="4418012"/>
          </a:xfrm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Click to insert image &gt; Right click &gt; Send to back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D96E26C-13E9-42EE-8B9D-EBCF5CEA8627}"/>
              </a:ext>
            </a:extLst>
          </p:cNvPr>
          <p:cNvGrpSpPr/>
          <p:nvPr userDrawn="1"/>
        </p:nvGrpSpPr>
        <p:grpSpPr>
          <a:xfrm>
            <a:off x="-2679735" y="-2768"/>
            <a:ext cx="2630669" cy="4472103"/>
            <a:chOff x="838199" y="1150070"/>
            <a:chExt cx="3507558" cy="447210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6F62B899-11DA-428B-943F-51861DF41A3D}"/>
                </a:ext>
              </a:extLst>
            </p:cNvPr>
            <p:cNvSpPr/>
            <p:nvPr/>
          </p:nvSpPr>
          <p:spPr>
            <a:xfrm>
              <a:off x="838200" y="1150070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rgbClr val="333333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F16206DA-6D47-44F6-880E-576765FA9BCD}"/>
                </a:ext>
              </a:extLst>
            </p:cNvPr>
            <p:cNvSpPr/>
            <p:nvPr/>
          </p:nvSpPr>
          <p:spPr>
            <a:xfrm>
              <a:off x="838200" y="1819188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00">
                <a:solidFill>
                  <a:srgbClr val="333333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3D4C977-7C42-4D88-9C0E-81DC68A1FD51}"/>
                </a:ext>
              </a:extLst>
            </p:cNvPr>
            <p:cNvSpPr txBox="1"/>
            <p:nvPr/>
          </p:nvSpPr>
          <p:spPr>
            <a:xfrm>
              <a:off x="838200" y="1867808"/>
              <a:ext cx="34107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1. </a:t>
              </a:r>
              <a:r>
                <a:rPr lang="en-GB" sz="1000" dirty="0">
                  <a:solidFill>
                    <a:srgbClr val="333333"/>
                  </a:solidFill>
                </a:rPr>
                <a:t>Click on the </a:t>
              </a:r>
              <a:r>
                <a:rPr lang="en-GB" sz="1000" b="1" dirty="0">
                  <a:solidFill>
                    <a:srgbClr val="333333"/>
                  </a:solidFill>
                </a:rPr>
                <a:t>icon</a:t>
              </a:r>
              <a:r>
                <a:rPr lang="en-GB" sz="1000" dirty="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9D8745D-8293-40E5-874C-96C06B6A774B}"/>
                </a:ext>
              </a:extLst>
            </p:cNvPr>
            <p:cNvSpPr txBox="1"/>
            <p:nvPr/>
          </p:nvSpPr>
          <p:spPr>
            <a:xfrm>
              <a:off x="838199" y="2596305"/>
              <a:ext cx="3507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2. </a:t>
              </a:r>
              <a:r>
                <a:rPr lang="en-GB" sz="1000" dirty="0">
                  <a:solidFill>
                    <a:srgbClr val="333333"/>
                  </a:solidFill>
                </a:rPr>
                <a:t>Click on the </a:t>
              </a:r>
              <a:r>
                <a:rPr lang="en-GB" sz="1000" b="1" dirty="0">
                  <a:solidFill>
                    <a:srgbClr val="333333"/>
                  </a:solidFill>
                </a:rPr>
                <a:t>Format Picture </a:t>
              </a:r>
              <a:r>
                <a:rPr lang="en-GB" sz="1000" dirty="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407B9A9-50BB-4B91-B709-50D9035163BA}"/>
                </a:ext>
              </a:extLst>
            </p:cNvPr>
            <p:cNvSpPr txBox="1"/>
            <p:nvPr/>
          </p:nvSpPr>
          <p:spPr>
            <a:xfrm>
              <a:off x="838199" y="3140309"/>
              <a:ext cx="35075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3.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Crop</a:t>
              </a:r>
              <a:r>
                <a:rPr lang="en-GB" sz="1000" dirty="0">
                  <a:solidFill>
                    <a:srgbClr val="333333"/>
                  </a:solidFill>
                </a:rPr>
                <a:t> to resize and move the image within the placeholder, using the white circles in the corners of the image.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22C7EA4-F728-4450-BA7C-7080034AC66E}"/>
                </a:ext>
              </a:extLst>
            </p:cNvPr>
            <p:cNvSpPr txBox="1"/>
            <p:nvPr/>
          </p:nvSpPr>
          <p:spPr>
            <a:xfrm>
              <a:off x="838199" y="3848047"/>
              <a:ext cx="350755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4.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Picture Colour</a:t>
              </a:r>
              <a:r>
                <a:rPr lang="en-GB" sz="1000" dirty="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7773FE8-92CB-462B-AA1D-DAA8E08F4817}"/>
                </a:ext>
              </a:extLst>
            </p:cNvPr>
            <p:cNvSpPr txBox="1"/>
            <p:nvPr/>
          </p:nvSpPr>
          <p:spPr>
            <a:xfrm>
              <a:off x="838199" y="4392517"/>
              <a:ext cx="350755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5.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Picture Correction</a:t>
              </a:r>
              <a:r>
                <a:rPr lang="en-GB" sz="1000" dirty="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8A68E46-6C16-4327-9221-171FA631B599}"/>
                </a:ext>
              </a:extLst>
            </p:cNvPr>
            <p:cNvSpPr txBox="1"/>
            <p:nvPr/>
          </p:nvSpPr>
          <p:spPr>
            <a:xfrm>
              <a:off x="838199" y="4991758"/>
              <a:ext cx="3507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6. </a:t>
              </a:r>
              <a:r>
                <a:rPr lang="en-GB" sz="1000" dirty="0">
                  <a:solidFill>
                    <a:srgbClr val="333333"/>
                  </a:solidFill>
                </a:rPr>
                <a:t>Once you are happy with your image, right click on it and select ‘</a:t>
              </a:r>
              <a:r>
                <a:rPr lang="en-GB" sz="1000" b="1" dirty="0">
                  <a:solidFill>
                    <a:srgbClr val="333333"/>
                  </a:solidFill>
                </a:rPr>
                <a:t>Send to back</a:t>
              </a:r>
              <a:r>
                <a:rPr lang="en-GB" sz="1000" dirty="0">
                  <a:solidFill>
                    <a:srgbClr val="333333"/>
                  </a:solidFill>
                </a:rPr>
                <a:t>’.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88118E4-806E-4F27-8978-2F42228C0DE8}"/>
              </a:ext>
            </a:extLst>
          </p:cNvPr>
          <p:cNvSpPr txBox="1"/>
          <p:nvPr userDrawn="1"/>
        </p:nvSpPr>
        <p:spPr>
          <a:xfrm>
            <a:off x="-2679734" y="111507"/>
            <a:ext cx="2630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333333"/>
                </a:solidFill>
              </a:rPr>
              <a:t>How to insert an image </a:t>
            </a:r>
            <a:br>
              <a:rPr lang="en-GB" sz="1200" b="1" dirty="0">
                <a:solidFill>
                  <a:srgbClr val="333333"/>
                </a:solidFill>
              </a:rPr>
            </a:br>
            <a:r>
              <a:rPr lang="en-GB" sz="1200" b="1" dirty="0">
                <a:solidFill>
                  <a:srgbClr val="333333"/>
                </a:solidFill>
              </a:rPr>
              <a:t>with a filter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C54220-FD37-4C0D-9CFE-DC305A1894FC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B05303-A327-492A-B3A1-27FB3DE95D17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2A00DF8-E5EE-438B-984C-686A83D25724}"/>
              </a:ext>
            </a:extLst>
          </p:cNvPr>
          <p:cNvGrpSpPr/>
          <p:nvPr userDrawn="1"/>
        </p:nvGrpSpPr>
        <p:grpSpPr>
          <a:xfrm>
            <a:off x="-2716036" y="4514419"/>
            <a:ext cx="2666976" cy="2524125"/>
            <a:chOff x="-2716036" y="-3176"/>
            <a:chExt cx="2666976" cy="252412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6685BA80-670E-4170-AB2C-3C228B16325F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291A90B4-FA99-4AE1-93F4-B96881A940F5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4E0E9B8F-B681-4E89-A9F9-CDBA5EE314BB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820DC9BA-D5E5-426F-B9A9-FE74326E513C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215B1C11-0624-42D1-A561-51E57A4AAC6A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A5A474C8-A239-4368-8877-E028B4ACDF43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B4DE3653-4CC0-4AB5-86AE-82C3058F50E6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A5B89D94-FA43-42EA-856A-FF28F09B5909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1800BF56-5810-4E43-9D7A-2D39B8B3760A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6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22B0-3E6A-493C-B70A-261BD2310795}" type="datetimeFigureOut">
              <a:rPr lang="es-ES" smtClean="0"/>
              <a:t>03/05/2018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3609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D5A179F-DC66-483A-8B09-CEDD9CCBCA00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F085ED93-889F-43C0-9426-3AF41B56E6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926" y="2675734"/>
            <a:ext cx="8803481" cy="3953669"/>
          </a:xfrm>
        </p:spPr>
        <p:txBody>
          <a:bodyPr numCol="1" spcCol="36000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xmlns="" id="{7D7E97B4-4105-4F45-B006-AA663DFA8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1089504"/>
            <a:ext cx="5852873" cy="486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to insert title</a:t>
            </a:r>
            <a:endParaRPr lang="en-GB" dirty="0"/>
          </a:p>
        </p:txBody>
      </p:sp>
      <p:sp>
        <p:nvSpPr>
          <p:cNvPr id="12" name="Sub Title Placeholder">
            <a:extLst>
              <a:ext uri="{FF2B5EF4-FFF2-40B4-BE49-F238E27FC236}">
                <a16:creationId xmlns:a16="http://schemas.microsoft.com/office/drawing/2014/main" xmlns="" id="{EB74D199-447D-4E7A-801F-6146CE92B79F}"/>
              </a:ext>
            </a:extLst>
          </p:cNvPr>
          <p:cNvSpPr>
            <a:spLocks noGrp="1"/>
          </p:cNvSpPr>
          <p:nvPr>
            <p:ph type="subTitle" sz="quarter" idx="17" hasCustomPrompt="1"/>
          </p:nvPr>
        </p:nvSpPr>
        <p:spPr>
          <a:xfrm>
            <a:off x="162164" y="1590293"/>
            <a:ext cx="5852873" cy="69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1800" b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1F57033-DFE1-4DC8-8DF9-5D6442FF3C56}"/>
              </a:ext>
            </a:extLst>
          </p:cNvPr>
          <p:cNvSpPr txBox="1"/>
          <p:nvPr userDrawn="1"/>
        </p:nvSpPr>
        <p:spPr>
          <a:xfrm>
            <a:off x="-2679728" y="117668"/>
            <a:ext cx="2630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333333"/>
                </a:solidFill>
              </a:rPr>
              <a:t>How to edit the size of a 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2BC0A5-673B-41B6-9A0B-F3C870D2EF8F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6DDA649-B5B0-4310-8BFD-1FFA7D2A8FF3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8AF5147-5F30-42FB-9D7B-C6EC2D76E590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8BF47BCF-8570-4318-9DEF-79CA710B3DC5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FEDF516F-8B77-4523-BA4E-2892BBBBDE6E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B5BDE31A-6251-4F5A-B22A-5A02A5E391E6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43128962-56AB-4FE7-BC54-28EBEB3AE0E1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1535A909-57DC-4FE6-A452-715250F4E736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02107FA4-84E3-4F4E-AC32-B4A9C54C473B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65BFEBBB-9EFA-47B0-96AB-F66B44B65192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8745FB37-0268-4CC3-92A6-EEEF942B5825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B86E4EE-E6CF-4CB6-B82E-9E4080758EC1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397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D5A179F-DC66-483A-8B09-CEDD9CCBCA00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F085ED93-889F-43C0-9426-3AF41B56E6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926" y="2675734"/>
            <a:ext cx="8803481" cy="3953669"/>
          </a:xfrm>
        </p:spPr>
        <p:txBody>
          <a:bodyPr numCol="2" spcCol="36000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xmlns="" id="{7D7E97B4-4105-4F45-B006-AA663DFA8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1089504"/>
            <a:ext cx="5852873" cy="486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to insert title</a:t>
            </a:r>
            <a:endParaRPr lang="en-GB" dirty="0"/>
          </a:p>
        </p:txBody>
      </p:sp>
      <p:sp>
        <p:nvSpPr>
          <p:cNvPr id="12" name="Sub Title Placeholder">
            <a:extLst>
              <a:ext uri="{FF2B5EF4-FFF2-40B4-BE49-F238E27FC236}">
                <a16:creationId xmlns:a16="http://schemas.microsoft.com/office/drawing/2014/main" xmlns="" id="{EB74D199-447D-4E7A-801F-6146CE92B79F}"/>
              </a:ext>
            </a:extLst>
          </p:cNvPr>
          <p:cNvSpPr>
            <a:spLocks noGrp="1"/>
          </p:cNvSpPr>
          <p:nvPr>
            <p:ph type="subTitle" sz="quarter" idx="17" hasCustomPrompt="1"/>
          </p:nvPr>
        </p:nvSpPr>
        <p:spPr>
          <a:xfrm>
            <a:off x="162164" y="1590293"/>
            <a:ext cx="5852873" cy="69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1800" b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1F57033-DFE1-4DC8-8DF9-5D6442FF3C56}"/>
              </a:ext>
            </a:extLst>
          </p:cNvPr>
          <p:cNvSpPr txBox="1"/>
          <p:nvPr userDrawn="1"/>
        </p:nvSpPr>
        <p:spPr>
          <a:xfrm>
            <a:off x="-2679728" y="117668"/>
            <a:ext cx="2630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333333"/>
                </a:solidFill>
              </a:rPr>
              <a:t>How to edit the size of a 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2BC0A5-673B-41B6-9A0B-F3C870D2EF8F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6DDA649-B5B0-4310-8BFD-1FFA7D2A8FF3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8AF5147-5F30-42FB-9D7B-C6EC2D76E590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8BF47BCF-8570-4318-9DEF-79CA710B3DC5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FEDF516F-8B77-4523-BA4E-2892BBBBDE6E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B5BDE31A-6251-4F5A-B22A-5A02A5E391E6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43128962-56AB-4FE7-BC54-28EBEB3AE0E1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1535A909-57DC-4FE6-A452-715250F4E736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02107FA4-84E3-4F4E-AC32-B4A9C54C473B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65BFEBBB-9EFA-47B0-96AB-F66B44B65192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8745FB37-0268-4CC3-92A6-EEEF942B5825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B86E4EE-E6CF-4CB6-B82E-9E4080758EC1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758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FA2B86A-39F1-48B9-9F03-019C47846D06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xmlns="" id="{CE0ACC66-85BF-414B-928D-13580F0A32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5" y="1089501"/>
            <a:ext cx="3214655" cy="9579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</a:t>
            </a:r>
            <a:br>
              <a:rPr lang="en-US" dirty="0"/>
            </a:br>
            <a:r>
              <a:rPr lang="en-US" dirty="0"/>
              <a:t>to insert title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xmlns="" id="{C5C8F020-EF92-4AAC-9029-77665C039DC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00587" y="1031876"/>
            <a:ext cx="4264820" cy="2730500"/>
          </a:xfrm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xmlns="" id="{0B875A3C-F225-4FB5-A9A9-2B8A117E3C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926" y="2675734"/>
            <a:ext cx="4410075" cy="395366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xmlns="" id="{7B1F7F9E-19D5-46CD-AF8B-767D2E689A78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4622008" y="4124328"/>
            <a:ext cx="4343401" cy="25050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BA012FF-2928-46F7-84DD-9B1E75A1C281}"/>
              </a:ext>
            </a:extLst>
          </p:cNvPr>
          <p:cNvSpPr txBox="1"/>
          <p:nvPr userDrawn="1"/>
        </p:nvSpPr>
        <p:spPr>
          <a:xfrm>
            <a:off x="-2679728" y="117668"/>
            <a:ext cx="2630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333333"/>
                </a:solidFill>
              </a:rPr>
              <a:t>How to edit the size of a 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570CC5-4A3F-4D84-97E8-42E7DBDB4F78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B5FAB8-3C08-4A04-9AAD-04776B7081B8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2D8305B-3C6E-4E1A-A048-AE9AAD09C01D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5F75C9C2-5E04-477B-9AED-A6D66CE0FA8B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A791965A-DC3F-4ACE-99B9-2C858961554B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30FC3304-A63C-4F14-AEAA-E8BC2D46321B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0C51B010-CD2B-4884-8E2D-F231F056CDEF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7924D082-A985-4E99-851F-98D0A598E86B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529FE56B-D635-46E8-9E3A-D1931200E8D6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21FEA0A1-0D76-4B9D-9F4B-256E6D2910D0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65785ED6-96CC-4632-BCF1-C5738556E5E4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EDFFEA6-AED5-4EB5-BFCB-9A6B37FFC2CC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816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592CE51-082A-4DE0-9D78-BD8BC494E4E8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ECE977D1-AF9F-4AA8-8C03-908A973CD8F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91076" y="800099"/>
            <a:ext cx="4352925" cy="605790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xmlns="" id="{CDBAB1DF-32F4-463B-B2DB-913115234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3" y="1089504"/>
            <a:ext cx="4514612" cy="486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to insert title</a:t>
            </a:r>
            <a:endParaRPr lang="en-GB" dirty="0"/>
          </a:p>
        </p:txBody>
      </p:sp>
      <p:sp>
        <p:nvSpPr>
          <p:cNvPr id="15" name="Sub Title Placeholder">
            <a:extLst>
              <a:ext uri="{FF2B5EF4-FFF2-40B4-BE49-F238E27FC236}">
                <a16:creationId xmlns:a16="http://schemas.microsoft.com/office/drawing/2014/main" xmlns="" id="{58DAE67F-7FDD-4EFE-82B1-DF3ECD2FDED5}"/>
              </a:ext>
            </a:extLst>
          </p:cNvPr>
          <p:cNvSpPr>
            <a:spLocks noGrp="1"/>
          </p:cNvSpPr>
          <p:nvPr>
            <p:ph type="subTitle" sz="quarter" idx="17" hasCustomPrompt="1"/>
          </p:nvPr>
        </p:nvSpPr>
        <p:spPr>
          <a:xfrm>
            <a:off x="162163" y="1590293"/>
            <a:ext cx="4514612" cy="69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1800" b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F085ED93-889F-43C0-9426-3AF41B56E6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925" y="2675734"/>
            <a:ext cx="4514850" cy="395366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CF0CF-ED7D-4836-8589-49DA3D80FCFA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477F0D-1958-43DF-BEE4-97047F920059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9AF5C38-F819-4254-A734-36765D024304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30102BD8-1B30-4F91-8F3A-F67C12EF29E3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FB75F0CC-DB1D-4128-A078-0AECC8BC2913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2E32642C-39F1-48D7-925B-0C04F17E68C9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C0971AD9-88E6-484E-AA93-E9C37BF22197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2676A493-CE39-42F0-A8C6-D997FECED91E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698F37D5-172D-4672-82C9-3FF455CAE34D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BFC53F45-B9F3-49F3-8C81-E9A0A32F4F39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2C1389C3-4339-4915-A1D8-A17DFAA1F4D9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111F5E9-3C51-427E-A895-A55F80683195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30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13D0F95-92E7-4EA2-833A-CA61E1735EEB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F085ED93-889F-43C0-9426-3AF41B56E6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926" y="2675734"/>
            <a:ext cx="4514851" cy="3864769"/>
          </a:xfrm>
        </p:spPr>
        <p:txBody>
          <a:bodyPr numCol="1" spcCol="36000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xmlns="" id="{BB9D9C1B-D792-49D5-B243-690217F9D9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81552" y="1689100"/>
            <a:ext cx="4095749" cy="4851400"/>
          </a:xfrm>
          <a:solidFill>
            <a:srgbClr val="E9EAE8"/>
          </a:solidFill>
        </p:spPr>
        <p:txBody>
          <a:bodyPr numCol="2" spcCol="360000"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xmlns="" id="{13F4AE6D-665D-4B33-8619-7EE295BF5B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81549" y="1665005"/>
            <a:ext cx="4095900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6A88D471-C487-4495-A37A-561703C6E33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24439" y="2146717"/>
            <a:ext cx="536972" cy="545893"/>
          </a:xfrm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2B39E9B0-760B-4AC8-B9A0-EE1C2BBA5C2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39435" y="2146714"/>
            <a:ext cx="2937428" cy="11928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xmlns="" id="{3989F5EA-A442-4DC8-9D13-EF8E32C3F8C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024439" y="3539161"/>
            <a:ext cx="536972" cy="545893"/>
          </a:xfrm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xmlns="" id="{C1694BFA-55FD-488C-9AFA-CEF0844CF3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39435" y="3539158"/>
            <a:ext cx="2937428" cy="11928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xmlns="" id="{76D9320E-6DC9-45F4-9CBA-A0CD7D65B01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024439" y="4931605"/>
            <a:ext cx="536972" cy="545893"/>
          </a:xfrm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C6BA35A4-5598-4F79-AEA1-B224AAD06C1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39435" y="4931602"/>
            <a:ext cx="2937428" cy="11928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xmlns="" id="{D043FD29-3008-4CED-A4D8-487B68FB7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5" y="1089501"/>
            <a:ext cx="3214655" cy="9579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</a:t>
            </a:r>
            <a:br>
              <a:rPr lang="en-US" dirty="0"/>
            </a:br>
            <a:r>
              <a:rPr lang="en-US" dirty="0"/>
              <a:t>to insert 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BA2F59-D878-44E9-B18F-30A5731F4C9E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C71E9C-3023-4385-9F49-09BDE55CA37F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03428FB-1DDA-4FD4-99E6-AA1B25A42EF7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CA5E92C1-84A7-407D-9A2F-CB32E54FD715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AFF2869A-8684-44F5-AD6B-CB14C0FABE20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xmlns="" id="{CD6A88EC-4523-4FED-A532-D0A582D6694D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B44B96DC-0701-4BA4-82CE-66118897DAAE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49A5A0AD-8D40-439B-BA2C-E913F50B55B8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B415DCBB-F13E-4203-A858-FF16AC241AAD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A2BFCB15-DF81-4EEA-8DF3-B981F2FC0D6E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74309A56-0EBA-40F1-91D8-8C909CC340B8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F6A069B6-4F7E-472F-83C2-C44785BA2E45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AF41FFE-711E-459D-80BF-A45DC5719264}"/>
              </a:ext>
            </a:extLst>
          </p:cNvPr>
          <p:cNvGrpSpPr/>
          <p:nvPr userDrawn="1"/>
        </p:nvGrpSpPr>
        <p:grpSpPr>
          <a:xfrm>
            <a:off x="-2679729" y="2573204"/>
            <a:ext cx="2630669" cy="2381764"/>
            <a:chOff x="838198" y="1150072"/>
            <a:chExt cx="3507559" cy="2381764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0EF12A52-0870-4C7D-AF07-F142F0AA9363}"/>
                </a:ext>
              </a:extLst>
            </p:cNvPr>
            <p:cNvSpPr/>
            <p:nvPr/>
          </p:nvSpPr>
          <p:spPr>
            <a:xfrm>
              <a:off x="838199" y="1150072"/>
              <a:ext cx="3507558" cy="238176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rgbClr val="333333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57C1D870-063A-4E5D-8169-3B6F645ED51E}"/>
                </a:ext>
              </a:extLst>
            </p:cNvPr>
            <p:cNvSpPr txBox="1"/>
            <p:nvPr/>
          </p:nvSpPr>
          <p:spPr>
            <a:xfrm>
              <a:off x="838198" y="1263423"/>
              <a:ext cx="35075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add an icon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7E4B04A3-CB73-4640-A0D2-E41A84567F36}"/>
                </a:ext>
              </a:extLst>
            </p:cNvPr>
            <p:cNvSpPr/>
            <p:nvPr/>
          </p:nvSpPr>
          <p:spPr>
            <a:xfrm>
              <a:off x="838200" y="166388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00">
                <a:solidFill>
                  <a:srgbClr val="333333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CDBC1DDE-B67A-40AB-BF53-84447880E0B0}"/>
                </a:ext>
              </a:extLst>
            </p:cNvPr>
            <p:cNvSpPr txBox="1"/>
            <p:nvPr/>
          </p:nvSpPr>
          <p:spPr>
            <a:xfrm>
              <a:off x="838199" y="1823358"/>
              <a:ext cx="35075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1. </a:t>
              </a:r>
              <a:r>
                <a:rPr lang="en-GB" sz="1000" dirty="0">
                  <a:solidFill>
                    <a:srgbClr val="333333"/>
                  </a:solidFill>
                </a:rPr>
                <a:t>Find the appropriate </a:t>
              </a:r>
              <a:r>
                <a:rPr lang="en-GB" sz="1000" b="1" dirty="0">
                  <a:solidFill>
                    <a:srgbClr val="333333"/>
                  </a:solidFill>
                </a:rPr>
                <a:t>icon.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6C2609FE-59DB-4724-B9D2-EC1B2563E88E}"/>
                </a:ext>
              </a:extLst>
            </p:cNvPr>
            <p:cNvSpPr txBox="1"/>
            <p:nvPr/>
          </p:nvSpPr>
          <p:spPr>
            <a:xfrm>
              <a:off x="838199" y="2140721"/>
              <a:ext cx="35075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2. Copy</a:t>
              </a:r>
              <a:r>
                <a:rPr lang="en-GB" sz="1000" dirty="0">
                  <a:solidFill>
                    <a:srgbClr val="333333"/>
                  </a:solidFill>
                </a:rPr>
                <a:t> it from the Asset Library and </a:t>
              </a:r>
              <a:r>
                <a:rPr lang="en-GB" sz="1000" b="1" dirty="0">
                  <a:solidFill>
                    <a:srgbClr val="333333"/>
                  </a:solidFill>
                </a:rPr>
                <a:t>paste</a:t>
              </a:r>
              <a:r>
                <a:rPr lang="en-GB" sz="1000" dirty="0">
                  <a:solidFill>
                    <a:srgbClr val="333333"/>
                  </a:solidFill>
                </a:rPr>
                <a:t> it into the </a:t>
              </a:r>
              <a:r>
                <a:rPr lang="en-GB" sz="1000" b="1" dirty="0">
                  <a:solidFill>
                    <a:srgbClr val="333333"/>
                  </a:solidFill>
                </a:rPr>
                <a:t>presentation</a:t>
              </a:r>
              <a:r>
                <a:rPr lang="en-GB" sz="1000" dirty="0">
                  <a:solidFill>
                    <a:srgbClr val="333333"/>
                  </a:solidFill>
                </a:rPr>
                <a:t> you are working on.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0BA5546-21FC-43E4-B1FC-BB0306289103}"/>
                </a:ext>
              </a:extLst>
            </p:cNvPr>
            <p:cNvSpPr txBox="1"/>
            <p:nvPr/>
          </p:nvSpPr>
          <p:spPr>
            <a:xfrm>
              <a:off x="838199" y="2604278"/>
              <a:ext cx="350755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3. </a:t>
              </a:r>
              <a:r>
                <a:rPr lang="en-GB" sz="1000" dirty="0">
                  <a:solidFill>
                    <a:srgbClr val="333333"/>
                  </a:solidFill>
                </a:rPr>
                <a:t>Move it so it sits </a:t>
              </a:r>
              <a:r>
                <a:rPr lang="en-GB" sz="1000" b="1" dirty="0">
                  <a:solidFill>
                    <a:srgbClr val="333333"/>
                  </a:solidFill>
                </a:rPr>
                <a:t>centrally</a:t>
              </a:r>
              <a:r>
                <a:rPr lang="en-GB" sz="1000" dirty="0">
                  <a:solidFill>
                    <a:srgbClr val="333333"/>
                  </a:solidFill>
                </a:rPr>
                <a:t> over the coloured shape.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BBCA26AB-B6D0-461E-92DA-67E50411153A}"/>
                </a:ext>
              </a:extLst>
            </p:cNvPr>
            <p:cNvSpPr txBox="1"/>
            <p:nvPr/>
          </p:nvSpPr>
          <p:spPr>
            <a:xfrm>
              <a:off x="838199" y="3045105"/>
              <a:ext cx="350755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4. Delete</a:t>
              </a:r>
              <a:r>
                <a:rPr lang="en-GB" sz="1000" dirty="0">
                  <a:solidFill>
                    <a:srgbClr val="333333"/>
                  </a:solidFill>
                </a:rPr>
                <a:t> any extra coloured shapes and other placeholders you don’t need.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16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 Poi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xmlns="" id="{83A61E1E-BDE6-49C0-9E6A-1D15FF01BB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39989"/>
            <a:ext cx="9144000" cy="4418012"/>
          </a:xfrm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A266C66-941F-4405-9B73-91EA91A541A9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xmlns="" id="{BB9D9C1B-D792-49D5-B243-690217F9D9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81552" y="1689100"/>
            <a:ext cx="4095749" cy="4851400"/>
          </a:xfrm>
          <a:solidFill>
            <a:srgbClr val="E9EAE8"/>
          </a:solidFill>
        </p:spPr>
        <p:txBody>
          <a:bodyPr numCol="2" spcCol="360000"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xmlns="" id="{13F4AE6D-665D-4B33-8619-7EE295BF5B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81549" y="1665005"/>
            <a:ext cx="4095900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2B39E9B0-760B-4AC8-B9A0-EE1C2BBA5C2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39435" y="2146714"/>
            <a:ext cx="2937428" cy="11928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xmlns="" id="{C1694BFA-55FD-488C-9AFA-CEF0844CF3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39435" y="3539158"/>
            <a:ext cx="2937428" cy="11928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C6BA35A4-5598-4F79-AEA1-B224AAD06C1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39435" y="4931602"/>
            <a:ext cx="2937428" cy="11928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xmlns="" id="{A5C6DB47-8BDD-440E-B382-D7C55714A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5" y="1089501"/>
            <a:ext cx="3214655" cy="9579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</a:t>
            </a:r>
            <a:br>
              <a:rPr lang="en-US" dirty="0"/>
            </a:br>
            <a:r>
              <a:rPr lang="en-US" dirty="0"/>
              <a:t>to insert title</a:t>
            </a:r>
            <a:endParaRPr lang="en-GB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xmlns="" id="{466A4CF7-B7B4-41D7-A386-0CE4783E8C1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24439" y="2146717"/>
            <a:ext cx="536972" cy="545893"/>
          </a:xfrm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xmlns="" id="{B0761EF8-2DAF-483F-810F-6448FA4A90B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024439" y="3539161"/>
            <a:ext cx="536972" cy="545893"/>
          </a:xfrm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xmlns="" id="{F331244D-E207-4722-85A7-1B59ACA4422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024439" y="4931605"/>
            <a:ext cx="536972" cy="545893"/>
          </a:xfrm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91F4CB-A841-42E9-9F31-EAFEE9C78847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2E76BB-95BD-49C5-8AFE-639B13C65F71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CE5DB02D-1617-453E-834A-BC8224DE5AAB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2D4970A8-C8D6-4BCB-BEA5-F5CFB13D57D0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B30BA9C3-AF31-410B-8844-A398336854BC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3C3F43B9-C3C8-4587-9D4B-A47F11571600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C7FEC3F9-50E3-4D37-9BD5-B07660DB68E7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CC775E60-2049-4CB5-8898-D54CE0EFF7B6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1DF92447-1D3C-47D2-B1E8-7F5AB5D18F03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A1910128-38B6-4A46-AF1F-A99C4B47114D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DE4AC357-E0FE-4D03-A101-69D7951E1267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4E36A4E4-0F51-47D0-AA58-2C15814CF87D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F80CA7FB-DC11-47B1-835A-A8A562724D1E}"/>
              </a:ext>
            </a:extLst>
          </p:cNvPr>
          <p:cNvGrpSpPr/>
          <p:nvPr userDrawn="1"/>
        </p:nvGrpSpPr>
        <p:grpSpPr>
          <a:xfrm>
            <a:off x="-2679729" y="2573204"/>
            <a:ext cx="2630669" cy="2381764"/>
            <a:chOff x="838198" y="1150072"/>
            <a:chExt cx="3507559" cy="2381764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1B7A6BB9-AC6D-4514-8AF4-7334A2C5D601}"/>
                </a:ext>
              </a:extLst>
            </p:cNvPr>
            <p:cNvSpPr/>
            <p:nvPr/>
          </p:nvSpPr>
          <p:spPr>
            <a:xfrm>
              <a:off x="838199" y="1150072"/>
              <a:ext cx="3507558" cy="238176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rgbClr val="333333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3D967128-92C9-43E6-8CC7-A722C1C66516}"/>
                </a:ext>
              </a:extLst>
            </p:cNvPr>
            <p:cNvSpPr txBox="1"/>
            <p:nvPr/>
          </p:nvSpPr>
          <p:spPr>
            <a:xfrm>
              <a:off x="838198" y="1263423"/>
              <a:ext cx="35075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add an icon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7519FA1C-5919-4422-BDE8-0AEE9E2CD056}"/>
                </a:ext>
              </a:extLst>
            </p:cNvPr>
            <p:cNvSpPr/>
            <p:nvPr/>
          </p:nvSpPr>
          <p:spPr>
            <a:xfrm>
              <a:off x="838200" y="166388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00">
                <a:solidFill>
                  <a:srgbClr val="333333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77F47D6A-A557-4D5C-9D02-882281C00764}"/>
                </a:ext>
              </a:extLst>
            </p:cNvPr>
            <p:cNvSpPr txBox="1"/>
            <p:nvPr/>
          </p:nvSpPr>
          <p:spPr>
            <a:xfrm>
              <a:off x="838199" y="1823358"/>
              <a:ext cx="35075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1. </a:t>
              </a:r>
              <a:r>
                <a:rPr lang="en-GB" sz="1000" dirty="0">
                  <a:solidFill>
                    <a:srgbClr val="333333"/>
                  </a:solidFill>
                </a:rPr>
                <a:t>Find the appropriate </a:t>
              </a:r>
              <a:r>
                <a:rPr lang="en-GB" sz="1000" b="1" dirty="0">
                  <a:solidFill>
                    <a:srgbClr val="333333"/>
                  </a:solidFill>
                </a:rPr>
                <a:t>icon.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64931E75-9859-4B4C-A9DE-26C29474EEBE}"/>
                </a:ext>
              </a:extLst>
            </p:cNvPr>
            <p:cNvSpPr txBox="1"/>
            <p:nvPr/>
          </p:nvSpPr>
          <p:spPr>
            <a:xfrm>
              <a:off x="838199" y="2140721"/>
              <a:ext cx="35075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2. Copy</a:t>
              </a:r>
              <a:r>
                <a:rPr lang="en-GB" sz="1000" dirty="0">
                  <a:solidFill>
                    <a:srgbClr val="333333"/>
                  </a:solidFill>
                </a:rPr>
                <a:t> it from the Asset Library and </a:t>
              </a:r>
              <a:r>
                <a:rPr lang="en-GB" sz="1000" b="1" dirty="0">
                  <a:solidFill>
                    <a:srgbClr val="333333"/>
                  </a:solidFill>
                </a:rPr>
                <a:t>paste</a:t>
              </a:r>
              <a:r>
                <a:rPr lang="en-GB" sz="1000" dirty="0">
                  <a:solidFill>
                    <a:srgbClr val="333333"/>
                  </a:solidFill>
                </a:rPr>
                <a:t> it into the </a:t>
              </a:r>
              <a:r>
                <a:rPr lang="en-GB" sz="1000" b="1" dirty="0">
                  <a:solidFill>
                    <a:srgbClr val="333333"/>
                  </a:solidFill>
                </a:rPr>
                <a:t>presentation</a:t>
              </a:r>
              <a:r>
                <a:rPr lang="en-GB" sz="1000" dirty="0">
                  <a:solidFill>
                    <a:srgbClr val="333333"/>
                  </a:solidFill>
                </a:rPr>
                <a:t> you are working on.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7687633B-AF54-45FE-BA3D-236B386A7929}"/>
                </a:ext>
              </a:extLst>
            </p:cNvPr>
            <p:cNvSpPr txBox="1"/>
            <p:nvPr/>
          </p:nvSpPr>
          <p:spPr>
            <a:xfrm>
              <a:off x="838199" y="2604278"/>
              <a:ext cx="350755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3. </a:t>
              </a:r>
              <a:r>
                <a:rPr lang="en-GB" sz="1000" dirty="0">
                  <a:solidFill>
                    <a:srgbClr val="333333"/>
                  </a:solidFill>
                </a:rPr>
                <a:t>Move it so it sits </a:t>
              </a:r>
              <a:r>
                <a:rPr lang="en-GB" sz="1000" b="1" dirty="0">
                  <a:solidFill>
                    <a:srgbClr val="333333"/>
                  </a:solidFill>
                </a:rPr>
                <a:t>centrally</a:t>
              </a:r>
              <a:r>
                <a:rPr lang="en-GB" sz="1000" dirty="0">
                  <a:solidFill>
                    <a:srgbClr val="333333"/>
                  </a:solidFill>
                </a:rPr>
                <a:t> over the coloured shape.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F2835B16-9943-491C-80A2-1650DC7CFED6}"/>
                </a:ext>
              </a:extLst>
            </p:cNvPr>
            <p:cNvSpPr txBox="1"/>
            <p:nvPr/>
          </p:nvSpPr>
          <p:spPr>
            <a:xfrm>
              <a:off x="838199" y="3045105"/>
              <a:ext cx="350755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4. Delete</a:t>
              </a:r>
              <a:r>
                <a:rPr lang="en-GB" sz="1000" dirty="0">
                  <a:solidFill>
                    <a:srgbClr val="333333"/>
                  </a:solidFill>
                </a:rPr>
                <a:t> any extra coloured shapes and other placeholders you don’t need.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68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 Poi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9687A42-D513-4D66-82B7-F30579CCC13B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F085ED93-889F-43C0-9426-3AF41B56E6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926" y="2675734"/>
            <a:ext cx="4514851" cy="3864769"/>
          </a:xfrm>
        </p:spPr>
        <p:txBody>
          <a:bodyPr numCol="1" spcCol="36000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xmlns="" id="{BB9D9C1B-D792-49D5-B243-690217F9D9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81552" y="1689100"/>
            <a:ext cx="4095749" cy="4851400"/>
          </a:xfrm>
          <a:solidFill>
            <a:schemeClr val="accent1"/>
          </a:solidFill>
        </p:spPr>
        <p:txBody>
          <a:bodyPr numCol="2" spcCol="360000"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xmlns="" id="{13F4AE6D-665D-4B33-8619-7EE295BF5B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81549" y="1665005"/>
            <a:ext cx="4095900" cy="36000"/>
          </a:xfrm>
          <a:solidFill>
            <a:schemeClr val="accent5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2B39E9B0-760B-4AC8-B9A0-EE1C2BBA5C2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39435" y="2146714"/>
            <a:ext cx="2937428" cy="1192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xmlns="" id="{C1694BFA-55FD-488C-9AFA-CEF0844CF3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39435" y="3539158"/>
            <a:ext cx="2937428" cy="1192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C6BA35A4-5598-4F79-AEA1-B224AAD06C1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39435" y="4931602"/>
            <a:ext cx="2937428" cy="1192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xmlns="" id="{412B506E-1F74-4107-82E6-28A540145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5" y="1089501"/>
            <a:ext cx="3214655" cy="9579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</a:t>
            </a:r>
            <a:br>
              <a:rPr lang="en-US" dirty="0"/>
            </a:br>
            <a:r>
              <a:rPr lang="en-US" dirty="0"/>
              <a:t>to insert title</a:t>
            </a:r>
            <a:endParaRPr lang="en-GB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xmlns="" id="{C1C5427C-2331-462E-8F8B-70E88BFC7B9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24439" y="2146717"/>
            <a:ext cx="536972" cy="545893"/>
          </a:xfr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xmlns="" id="{F7A1A98A-0473-45D3-BADF-4E8C3C85914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024439" y="3539161"/>
            <a:ext cx="536972" cy="545893"/>
          </a:xfr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xmlns="" id="{62A36DB8-BD0C-4108-B361-F8CECF6DC86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024439" y="4931605"/>
            <a:ext cx="536972" cy="545893"/>
          </a:xfr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B4CA41-FCBC-4017-A389-5C5F2F71EA91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CF5FCE-8532-4838-9B20-33591A7E4AFC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ACE0391-39E3-4788-B246-BDA95A1CB712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E73F8349-FAE3-4F97-9F97-2EFCE8B38831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09D79CFE-37A1-4FD7-8962-5923A24EAAFC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71B0D771-566F-4CEC-8538-D7933EC0DDD3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7D8FD55D-E892-4FEA-83CA-7F3906212148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912EA83C-AE14-4264-8617-B0F99247A154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C98F9EA1-9879-4A0B-A979-C2A75456E24D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69914B71-9083-4A71-ABD3-3F9D286A9225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D9B385FF-B9B9-4481-86CF-BA5A27E70470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B525096-BE3D-4098-86EA-31570C285AED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E7CA21A-96BE-427D-AB78-3F46F7525680}"/>
              </a:ext>
            </a:extLst>
          </p:cNvPr>
          <p:cNvGrpSpPr/>
          <p:nvPr userDrawn="1"/>
        </p:nvGrpSpPr>
        <p:grpSpPr>
          <a:xfrm>
            <a:off x="-2679729" y="2573204"/>
            <a:ext cx="2630669" cy="2381764"/>
            <a:chOff x="838198" y="1150072"/>
            <a:chExt cx="3507559" cy="2381764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85C3CBD4-ED55-4589-951D-46FB8F173506}"/>
                </a:ext>
              </a:extLst>
            </p:cNvPr>
            <p:cNvSpPr/>
            <p:nvPr/>
          </p:nvSpPr>
          <p:spPr>
            <a:xfrm>
              <a:off x="838199" y="1150072"/>
              <a:ext cx="3507558" cy="238176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rgbClr val="333333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CD26469D-464F-4BFF-A820-55F847B5645A}"/>
                </a:ext>
              </a:extLst>
            </p:cNvPr>
            <p:cNvSpPr txBox="1"/>
            <p:nvPr/>
          </p:nvSpPr>
          <p:spPr>
            <a:xfrm>
              <a:off x="838198" y="1263423"/>
              <a:ext cx="35075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add an icon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F34C282D-BB09-48FC-8E16-1FE6BBC09286}"/>
                </a:ext>
              </a:extLst>
            </p:cNvPr>
            <p:cNvSpPr/>
            <p:nvPr/>
          </p:nvSpPr>
          <p:spPr>
            <a:xfrm>
              <a:off x="838200" y="166388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00">
                <a:solidFill>
                  <a:srgbClr val="333333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CD9CB87A-BC13-44D2-B0BE-8E5CF7AB4952}"/>
                </a:ext>
              </a:extLst>
            </p:cNvPr>
            <p:cNvSpPr txBox="1"/>
            <p:nvPr/>
          </p:nvSpPr>
          <p:spPr>
            <a:xfrm>
              <a:off x="838199" y="1823358"/>
              <a:ext cx="35075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1. </a:t>
              </a:r>
              <a:r>
                <a:rPr lang="en-GB" sz="1000" dirty="0">
                  <a:solidFill>
                    <a:srgbClr val="333333"/>
                  </a:solidFill>
                </a:rPr>
                <a:t>Find the appropriate </a:t>
              </a:r>
              <a:r>
                <a:rPr lang="en-GB" sz="1000" b="1" dirty="0">
                  <a:solidFill>
                    <a:srgbClr val="333333"/>
                  </a:solidFill>
                </a:rPr>
                <a:t>icon.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E5D699AE-0436-46A1-B396-E2A51976E516}"/>
                </a:ext>
              </a:extLst>
            </p:cNvPr>
            <p:cNvSpPr txBox="1"/>
            <p:nvPr/>
          </p:nvSpPr>
          <p:spPr>
            <a:xfrm>
              <a:off x="838199" y="2140721"/>
              <a:ext cx="35075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2. Copy</a:t>
              </a:r>
              <a:r>
                <a:rPr lang="en-GB" sz="1000" dirty="0">
                  <a:solidFill>
                    <a:srgbClr val="333333"/>
                  </a:solidFill>
                </a:rPr>
                <a:t> it from the Asset Library and </a:t>
              </a:r>
              <a:r>
                <a:rPr lang="en-GB" sz="1000" b="1" dirty="0">
                  <a:solidFill>
                    <a:srgbClr val="333333"/>
                  </a:solidFill>
                </a:rPr>
                <a:t>paste</a:t>
              </a:r>
              <a:r>
                <a:rPr lang="en-GB" sz="1000" dirty="0">
                  <a:solidFill>
                    <a:srgbClr val="333333"/>
                  </a:solidFill>
                </a:rPr>
                <a:t> it into the </a:t>
              </a:r>
              <a:r>
                <a:rPr lang="en-GB" sz="1000" b="1" dirty="0">
                  <a:solidFill>
                    <a:srgbClr val="333333"/>
                  </a:solidFill>
                </a:rPr>
                <a:t>presentation</a:t>
              </a:r>
              <a:r>
                <a:rPr lang="en-GB" sz="1000" dirty="0">
                  <a:solidFill>
                    <a:srgbClr val="333333"/>
                  </a:solidFill>
                </a:rPr>
                <a:t> you are working on.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165B36D2-125E-4D7F-AE48-F34D3556BE2D}"/>
                </a:ext>
              </a:extLst>
            </p:cNvPr>
            <p:cNvSpPr txBox="1"/>
            <p:nvPr/>
          </p:nvSpPr>
          <p:spPr>
            <a:xfrm>
              <a:off x="838199" y="2604278"/>
              <a:ext cx="350755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3. </a:t>
              </a:r>
              <a:r>
                <a:rPr lang="en-GB" sz="1000" dirty="0">
                  <a:solidFill>
                    <a:srgbClr val="333333"/>
                  </a:solidFill>
                </a:rPr>
                <a:t>Move it so it sits </a:t>
              </a:r>
              <a:r>
                <a:rPr lang="en-GB" sz="1000" b="1" dirty="0">
                  <a:solidFill>
                    <a:srgbClr val="333333"/>
                  </a:solidFill>
                </a:rPr>
                <a:t>centrally</a:t>
              </a:r>
              <a:r>
                <a:rPr lang="en-GB" sz="1000" dirty="0">
                  <a:solidFill>
                    <a:srgbClr val="333333"/>
                  </a:solidFill>
                </a:rPr>
                <a:t> over the coloured shape.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AD5FC9EC-1A40-4F69-9BCC-5629D1D2B2BF}"/>
                </a:ext>
              </a:extLst>
            </p:cNvPr>
            <p:cNvSpPr txBox="1"/>
            <p:nvPr/>
          </p:nvSpPr>
          <p:spPr>
            <a:xfrm>
              <a:off x="838199" y="3045105"/>
              <a:ext cx="350755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4. Delete</a:t>
              </a:r>
              <a:r>
                <a:rPr lang="en-GB" sz="1000" dirty="0">
                  <a:solidFill>
                    <a:srgbClr val="333333"/>
                  </a:solidFill>
                </a:rPr>
                <a:t> any extra coloured shapes and other placeholders you don’t need.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93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 Point Imag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8A8E5C8-94DE-4A8E-A78A-E770CA925A03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xmlns="" id="{A18F1848-E23C-48E3-9FE9-4F5BBC698E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39989"/>
            <a:ext cx="9144000" cy="4418012"/>
          </a:xfrm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xmlns="" id="{BB9D9C1B-D792-49D5-B243-690217F9D9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81552" y="1689100"/>
            <a:ext cx="4095749" cy="4851400"/>
          </a:xfrm>
          <a:solidFill>
            <a:schemeClr val="accent2"/>
          </a:solidFill>
        </p:spPr>
        <p:txBody>
          <a:bodyPr numCol="2" spcCol="360000"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xmlns="" id="{13F4AE6D-665D-4B33-8619-7EE295BF5B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81549" y="1665005"/>
            <a:ext cx="4095900" cy="36000"/>
          </a:xfrm>
          <a:solidFill>
            <a:schemeClr val="accent5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2B39E9B0-760B-4AC8-B9A0-EE1C2BBA5C2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39435" y="2146714"/>
            <a:ext cx="2937428" cy="1192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xmlns="" id="{C1694BFA-55FD-488C-9AFA-CEF0844CF3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39435" y="3539158"/>
            <a:ext cx="2937428" cy="1192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C6BA35A4-5598-4F79-AEA1-B224AAD06C1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39435" y="4931602"/>
            <a:ext cx="2937428" cy="1192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xmlns="" id="{76026F63-0258-4EA8-ACAF-2D7C83918E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5" y="1089501"/>
            <a:ext cx="3214655" cy="9579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</a:t>
            </a:r>
            <a:br>
              <a:rPr lang="en-US" dirty="0"/>
            </a:br>
            <a:r>
              <a:rPr lang="en-US" dirty="0"/>
              <a:t>to insert title</a:t>
            </a:r>
            <a:endParaRPr lang="en-GB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xmlns="" id="{F7C9B3DD-95AF-426C-ADEB-6BBDE3C1BD4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24439" y="2146717"/>
            <a:ext cx="536972" cy="545893"/>
          </a:xfr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xmlns="" id="{EAC313C2-6150-4350-A365-2CAD112554F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024439" y="3539161"/>
            <a:ext cx="536972" cy="545893"/>
          </a:xfr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xmlns="" id="{01A47872-6F56-4F4B-ADDD-4C2A0C4E561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024439" y="4931605"/>
            <a:ext cx="536972" cy="545893"/>
          </a:xfr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29B68A11-D0D6-44FA-B024-7AE3055F00DB}"/>
              </a:ext>
            </a:extLst>
          </p:cNvPr>
          <p:cNvGrpSpPr/>
          <p:nvPr userDrawn="1"/>
        </p:nvGrpSpPr>
        <p:grpSpPr>
          <a:xfrm>
            <a:off x="-2679729" y="2573204"/>
            <a:ext cx="2630669" cy="2381764"/>
            <a:chOff x="838198" y="1150072"/>
            <a:chExt cx="3507559" cy="238176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F3284D62-9C17-41A8-B914-7416F8F6478D}"/>
                </a:ext>
              </a:extLst>
            </p:cNvPr>
            <p:cNvSpPr/>
            <p:nvPr/>
          </p:nvSpPr>
          <p:spPr>
            <a:xfrm>
              <a:off x="838199" y="1150072"/>
              <a:ext cx="3507558" cy="238176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rgbClr val="333333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90FE6B30-8D66-4BDC-B767-E621F2B460B9}"/>
                </a:ext>
              </a:extLst>
            </p:cNvPr>
            <p:cNvSpPr txBox="1"/>
            <p:nvPr/>
          </p:nvSpPr>
          <p:spPr>
            <a:xfrm>
              <a:off x="838198" y="1263423"/>
              <a:ext cx="35075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add an icon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3DB2F6D9-4A20-4573-AC88-B15A74EF7824}"/>
                </a:ext>
              </a:extLst>
            </p:cNvPr>
            <p:cNvSpPr/>
            <p:nvPr/>
          </p:nvSpPr>
          <p:spPr>
            <a:xfrm>
              <a:off x="838200" y="166388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00">
                <a:solidFill>
                  <a:srgbClr val="333333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589565E2-8349-42B5-B024-0F1537CA7ADE}"/>
                </a:ext>
              </a:extLst>
            </p:cNvPr>
            <p:cNvSpPr txBox="1"/>
            <p:nvPr/>
          </p:nvSpPr>
          <p:spPr>
            <a:xfrm>
              <a:off x="838199" y="1823358"/>
              <a:ext cx="35075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1. </a:t>
              </a:r>
              <a:r>
                <a:rPr lang="en-GB" sz="1000" dirty="0">
                  <a:solidFill>
                    <a:srgbClr val="333333"/>
                  </a:solidFill>
                </a:rPr>
                <a:t>Find the appropriate </a:t>
              </a:r>
              <a:r>
                <a:rPr lang="en-GB" sz="1000" b="1" dirty="0">
                  <a:solidFill>
                    <a:srgbClr val="333333"/>
                  </a:solidFill>
                </a:rPr>
                <a:t>icon.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AD6588DE-BD46-4367-B7C0-7965188F4261}"/>
                </a:ext>
              </a:extLst>
            </p:cNvPr>
            <p:cNvSpPr txBox="1"/>
            <p:nvPr/>
          </p:nvSpPr>
          <p:spPr>
            <a:xfrm>
              <a:off x="838199" y="2140721"/>
              <a:ext cx="35075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2. Copy</a:t>
              </a:r>
              <a:r>
                <a:rPr lang="en-GB" sz="1000" dirty="0">
                  <a:solidFill>
                    <a:srgbClr val="333333"/>
                  </a:solidFill>
                </a:rPr>
                <a:t> it from the Asset Library and </a:t>
              </a:r>
              <a:r>
                <a:rPr lang="en-GB" sz="1000" b="1" dirty="0">
                  <a:solidFill>
                    <a:srgbClr val="333333"/>
                  </a:solidFill>
                </a:rPr>
                <a:t>paste</a:t>
              </a:r>
              <a:r>
                <a:rPr lang="en-GB" sz="1000" dirty="0">
                  <a:solidFill>
                    <a:srgbClr val="333333"/>
                  </a:solidFill>
                </a:rPr>
                <a:t> it into the </a:t>
              </a:r>
              <a:r>
                <a:rPr lang="en-GB" sz="1000" b="1" dirty="0">
                  <a:solidFill>
                    <a:srgbClr val="333333"/>
                  </a:solidFill>
                </a:rPr>
                <a:t>presentation</a:t>
              </a:r>
              <a:r>
                <a:rPr lang="en-GB" sz="1000" dirty="0">
                  <a:solidFill>
                    <a:srgbClr val="333333"/>
                  </a:solidFill>
                </a:rPr>
                <a:t> you are working on.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148E6DF3-E509-4D82-B968-DE7BEBBFC8F9}"/>
                </a:ext>
              </a:extLst>
            </p:cNvPr>
            <p:cNvSpPr txBox="1"/>
            <p:nvPr/>
          </p:nvSpPr>
          <p:spPr>
            <a:xfrm>
              <a:off x="838199" y="2604278"/>
              <a:ext cx="350755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3. </a:t>
              </a:r>
              <a:r>
                <a:rPr lang="en-GB" sz="1000" dirty="0">
                  <a:solidFill>
                    <a:srgbClr val="333333"/>
                  </a:solidFill>
                </a:rPr>
                <a:t>Move it so it sits </a:t>
              </a:r>
              <a:r>
                <a:rPr lang="en-GB" sz="1000" b="1" dirty="0">
                  <a:solidFill>
                    <a:srgbClr val="333333"/>
                  </a:solidFill>
                </a:rPr>
                <a:t>centrally</a:t>
              </a:r>
              <a:r>
                <a:rPr lang="en-GB" sz="1000" dirty="0">
                  <a:solidFill>
                    <a:srgbClr val="333333"/>
                  </a:solidFill>
                </a:rPr>
                <a:t> over the coloured shape.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CBC9AC50-314D-481E-9CBF-327191CB93D2}"/>
                </a:ext>
              </a:extLst>
            </p:cNvPr>
            <p:cNvSpPr txBox="1"/>
            <p:nvPr/>
          </p:nvSpPr>
          <p:spPr>
            <a:xfrm>
              <a:off x="838199" y="3045105"/>
              <a:ext cx="350755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4. Delete</a:t>
              </a:r>
              <a:r>
                <a:rPr lang="en-GB" sz="1000" dirty="0">
                  <a:solidFill>
                    <a:srgbClr val="333333"/>
                  </a:solidFill>
                </a:rPr>
                <a:t> any extra coloured shapes and other placeholders you don’t need.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EB0C58-C158-47DA-83D4-F4A5D88AC3D7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952855-95EA-4D1E-BE90-21B2CD803A9F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D11FBAC8-76A4-4535-9A05-D5EC0AB2E6C7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6B29381B-ABE8-4EA2-A35D-69F6108D57E6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4FBF4676-E1B5-4920-9857-920D48A35B11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CE7254A3-2E15-4F75-AA16-755DDC5EA0F6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9F25139D-C4A4-4E76-B3FB-1CE4C52B3F3D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AB271326-B31D-4068-8C0D-6EDE6C6033F5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514D744B-D6C3-46AF-B199-AE4EE1F8930E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ED88469D-4E9F-4D1F-9725-D471223ED361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8A11F7CC-FAB6-4033-8872-AB383770FAEB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E1523BF-2EA3-4B89-8B3A-E69EE532CB10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18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Wav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7195035-5437-4B9B-B8B3-D5CBD4875056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xmlns="" id="{83A61E1E-BDE6-49C0-9E6A-1D15FF01BB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39989"/>
            <a:ext cx="9144000" cy="4418012"/>
          </a:xfrm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Click to insert image &gt; Right click &gt; Send to back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xmlns="" id="{24478C39-5D56-483D-A186-5EC0E6BCDF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57038" y="5143510"/>
            <a:ext cx="4600575" cy="2743201"/>
          </a:xfrm>
          <a:blipFill>
            <a:blip r:embed="rId2"/>
            <a:srcRect/>
            <a:stretch>
              <a:fillRect t="30340"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      </a:t>
            </a:r>
            <a:endParaRPr lang="en-GB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xmlns="" id="{C4CE6492-C9B3-4EF0-9BEA-67D755DA0A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1089504"/>
            <a:ext cx="8897747" cy="486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to insert title</a:t>
            </a:r>
            <a:endParaRPr lang="en-GB" dirty="0"/>
          </a:p>
        </p:txBody>
      </p:sp>
      <p:sp>
        <p:nvSpPr>
          <p:cNvPr id="10" name="Sub Title Placeholder">
            <a:extLst>
              <a:ext uri="{FF2B5EF4-FFF2-40B4-BE49-F238E27FC236}">
                <a16:creationId xmlns:a16="http://schemas.microsoft.com/office/drawing/2014/main" xmlns="" id="{5D85C948-A2E0-4BAE-98DF-C927D94D4903}"/>
              </a:ext>
            </a:extLst>
          </p:cNvPr>
          <p:cNvSpPr>
            <a:spLocks noGrp="1"/>
          </p:cNvSpPr>
          <p:nvPr>
            <p:ph type="subTitle" sz="quarter" idx="17" hasCustomPrompt="1"/>
          </p:nvPr>
        </p:nvSpPr>
        <p:spPr>
          <a:xfrm>
            <a:off x="162164" y="1590293"/>
            <a:ext cx="8897747" cy="69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1800" b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E068B9-E1DA-452B-918A-666ECC70D619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6547CA1-F240-46FF-92F0-3ED3DC26766B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AB536E9A-441B-4CCD-BE2A-E1F63EB3CA7D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A5AD70C6-631E-4B8F-9BF2-D1ADD20E34AF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4AFC1CCA-FD6F-484B-A334-6D1F2969F385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E3B613AD-F7FB-4DDA-990C-61465F03E2F9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94F3DEDA-E108-4EC3-9963-B925BC21879E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532ACB43-6DCE-4649-AD7E-44F79A9AC0AA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FCE1955A-6624-423F-AE65-118A7E6FBF65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5109F5BB-5BC5-46D4-933B-11EAAC9290FF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BF01AF1-6003-4F79-9C0B-3F51CAD96A7F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670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xmlns="" id="{83A61E1E-BDE6-49C0-9E6A-1D15FF01BB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39989"/>
            <a:ext cx="9144000" cy="4418012"/>
          </a:xfrm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Click to insert image &gt; Right click &gt; Send to back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xmlns="" id="{24478C39-5D56-483D-A186-5EC0E6BCDF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7107382" y="4769427"/>
            <a:ext cx="2036618" cy="2088576"/>
          </a:xfrm>
          <a:blipFill>
            <a:blip r:embed="rId2"/>
            <a:srcRect/>
            <a:stretch>
              <a:fillRect l="1" t="2336" r="-50187" b="-1"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 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B75A8CE-FFC6-446E-8B23-41404E03DC27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xmlns="" id="{2821F5AF-FE2A-48F9-9121-86065DEDF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1089504"/>
            <a:ext cx="8897747" cy="486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to insert title</a:t>
            </a:r>
            <a:endParaRPr lang="en-GB" dirty="0"/>
          </a:p>
        </p:txBody>
      </p:sp>
      <p:sp>
        <p:nvSpPr>
          <p:cNvPr id="10" name="Sub Title Placeholder">
            <a:extLst>
              <a:ext uri="{FF2B5EF4-FFF2-40B4-BE49-F238E27FC236}">
                <a16:creationId xmlns:a16="http://schemas.microsoft.com/office/drawing/2014/main" xmlns="" id="{44EF6503-0E99-49FB-8C59-F5708F8DD751}"/>
              </a:ext>
            </a:extLst>
          </p:cNvPr>
          <p:cNvSpPr>
            <a:spLocks noGrp="1"/>
          </p:cNvSpPr>
          <p:nvPr>
            <p:ph type="subTitle" sz="quarter" idx="17" hasCustomPrompt="1"/>
          </p:nvPr>
        </p:nvSpPr>
        <p:spPr>
          <a:xfrm>
            <a:off x="162164" y="1590293"/>
            <a:ext cx="8897747" cy="69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1800" b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2036B1-F11E-45F0-AB93-9907E3F31675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CD18F69-E80D-443F-ABEE-257842AD25C1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B076D414-B647-43F0-A5D9-FFBADB83A90D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E95171D4-FE59-4952-96B1-41F43AC3CEE9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2E94E643-4047-41DD-8591-90C2A5449CF9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427A95E6-4F05-4F73-9858-54B1B7B45487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3121DE7B-B81B-494D-90E4-4AA04A5F5794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0D075334-77E9-4F84-89F2-1599E34BCB46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BAB1DA74-C77B-4AE8-B157-50541C1BC159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DB047841-9C20-4EC7-87BD-DB9AAA63001E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3CB3EA7-B930-41AB-81B4-3B7DF1DD595C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723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22B0-3E6A-493C-B70A-261BD2310795}" type="datetimeFigureOut">
              <a:rPr lang="es-ES" smtClean="0"/>
              <a:t>03/05/2018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07050" y="6230939"/>
            <a:ext cx="2057400" cy="365125"/>
          </a:xfrm>
        </p:spPr>
        <p:txBody>
          <a:bodyPr/>
          <a:lstStyle/>
          <a:p>
            <a:fld id="{D85E5AAE-CE72-4A12-BE45-954AAA776F5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0035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A266C66-941F-4405-9B73-91EA91A541A9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F085ED93-889F-43C0-9426-3AF41B56E6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926" y="2675734"/>
            <a:ext cx="4514851" cy="3864769"/>
          </a:xfrm>
        </p:spPr>
        <p:txBody>
          <a:bodyPr numCol="1" spcCol="36000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xmlns="" id="{412B506E-1F74-4107-82E6-28A540145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5" y="1089501"/>
            <a:ext cx="3214655" cy="9579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here </a:t>
            </a:r>
            <a:br>
              <a:rPr lang="en-US" dirty="0"/>
            </a:br>
            <a:r>
              <a:rPr lang="en-US" dirty="0"/>
              <a:t>to insert title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54C4AC74-9726-4A75-BE65-DE9306B6E90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781548" y="996950"/>
            <a:ext cx="4105278" cy="4489450"/>
          </a:xfrm>
          <a:noFill/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81DCC86-D47D-442F-884D-1AFFFAB91B5F}"/>
              </a:ext>
            </a:extLst>
          </p:cNvPr>
          <p:cNvSpPr/>
          <p:nvPr userDrawn="1"/>
        </p:nvSpPr>
        <p:spPr>
          <a:xfrm>
            <a:off x="4781548" y="5824330"/>
            <a:ext cx="1793336" cy="10336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56A9A221-4BBA-4972-B19D-7E1B0BFD6F9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61556" y="5769771"/>
            <a:ext cx="1982394" cy="30003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Image Caption</a:t>
            </a:r>
            <a:endParaRPr lang="en-GB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xmlns="" id="{FCCC83E4-F605-4E9F-8251-FD8973D975B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761556" y="6102422"/>
            <a:ext cx="1982394" cy="637691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788"/>
            </a:lvl3pPr>
            <a:lvl4pPr>
              <a:defRPr sz="450"/>
            </a:lvl4pPr>
            <a:lvl5pPr>
              <a:defRPr sz="45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498B12-6472-415B-BBF9-DE488F973192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B398F90-D52A-441F-AAD1-1EDEEB8D9177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D8776CC-2D62-490C-A2DB-036D397FBA0F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35072CF5-1CEC-45CC-9528-204C43DB4E47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EC85F635-D128-40B3-91F4-19C48E90CA4F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42C7FA21-3509-46D4-AF9F-F127EED64B18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1DB443AA-23BA-49DF-9A95-42F9AF0BBB9D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959F321D-169B-4633-8257-EAA390B09080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4C054A2F-FF87-44BF-BD9C-82402ED5F93F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2F722466-79A7-4081-90E2-7489F93CA80F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3216EADA-3519-4463-89BC-0168C678D9E2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B65831B-4D56-40EB-89B4-1B9A2B3100EC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46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70ADE7C-CE2C-4D5B-84E6-349E274914BD}"/>
              </a:ext>
            </a:extLst>
          </p:cNvPr>
          <p:cNvSpPr/>
          <p:nvPr userDrawn="1"/>
        </p:nvSpPr>
        <p:spPr>
          <a:xfrm>
            <a:off x="1" y="800100"/>
            <a:ext cx="9144002" cy="6057900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F085ED93-889F-43C0-9426-3AF41B56E6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926" y="2675734"/>
            <a:ext cx="4336255" cy="3864769"/>
          </a:xfrm>
        </p:spPr>
        <p:txBody>
          <a:bodyPr numCol="1" spcCol="36000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xmlns="" id="{D043FD29-3008-4CED-A4D8-487B68FB7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5" y="1089501"/>
            <a:ext cx="3214655" cy="9579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</a:t>
            </a:r>
            <a:br>
              <a:rPr lang="en-US" dirty="0"/>
            </a:br>
            <a:r>
              <a:rPr lang="en-US" dirty="0"/>
              <a:t>to insert title</a:t>
            </a:r>
            <a:endParaRPr lang="en-GB" dirty="0"/>
          </a:p>
        </p:txBody>
      </p:sp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F06F7288-0D53-468E-B355-926F37992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2" r="56488" b="28665"/>
          <a:stretch/>
        </p:blipFill>
        <p:spPr>
          <a:xfrm>
            <a:off x="4080169" y="1175929"/>
            <a:ext cx="5101932" cy="3248025"/>
          </a:xfrm>
          <a:prstGeom prst="rect">
            <a:avLst/>
          </a:prstGeom>
        </p:spPr>
      </p:pic>
      <p:sp>
        <p:nvSpPr>
          <p:cNvPr id="10" name="Sub Title Placeholder">
            <a:extLst>
              <a:ext uri="{FF2B5EF4-FFF2-40B4-BE49-F238E27FC236}">
                <a16:creationId xmlns:a16="http://schemas.microsoft.com/office/drawing/2014/main" xmlns="" id="{A7EC7AF5-927F-4E9C-B96F-9EB84C9014D6}"/>
              </a:ext>
            </a:extLst>
          </p:cNvPr>
          <p:cNvSpPr>
            <a:spLocks noGrp="1"/>
          </p:cNvSpPr>
          <p:nvPr>
            <p:ph type="subTitle" sz="quarter" idx="20" hasCustomPrompt="1"/>
          </p:nvPr>
        </p:nvSpPr>
        <p:spPr>
          <a:xfrm>
            <a:off x="5298562" y="4799783"/>
            <a:ext cx="3200334" cy="957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3000" b="1"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Insert Key </a:t>
            </a:r>
            <a:br>
              <a:rPr lang="en-US" dirty="0"/>
            </a:br>
            <a:r>
              <a:rPr lang="en-US" dirty="0"/>
              <a:t>Statement Here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CF1C6E-F45A-4747-81A9-C1649FC9CB0D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9771E8-B9FA-4DFA-B5DD-B815B14C4CA4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>
          <a:xfrm>
            <a:off x="160734" y="6484940"/>
            <a:ext cx="4337447" cy="365125"/>
          </a:xfrm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9A28D91-BCAE-42FF-BD5A-D67B9D30813F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A61C9EFA-DD9E-4EEB-BD06-E18219F4B752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46820D3E-2A1A-4CA3-A988-85CC319F8DBC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C78A79FD-5530-4994-AC90-1434F250DEDA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E630C340-0D45-4EDA-8D0A-CED6DA06138B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96022760-D794-410E-AA57-84E5F3F0568B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50C7D959-CC52-40F3-874F-C28A56FCE047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6F65884F-D102-4468-A0DF-BA1EEBA4B362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6A7D6D54-D9DA-4ADF-ABF7-0162DB65BF44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4138257-A8D6-4B6F-B545-63AF673D18E5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008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1 Person Team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05D68D2-3A8C-40A7-8D39-8D722CAF8772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ECE977D1-AF9F-4AA8-8C03-908A973CD8F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2336" y="2964940"/>
            <a:ext cx="3376064" cy="3375258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F085ED93-889F-43C0-9426-3AF41B56E6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89797" y="2675734"/>
            <a:ext cx="4875610" cy="395366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xmlns="" id="{09A3A430-236E-4DEA-A551-5609D6DE9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1089504"/>
            <a:ext cx="8897747" cy="486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to insert title</a:t>
            </a:r>
            <a:endParaRPr lang="en-GB" dirty="0"/>
          </a:p>
        </p:txBody>
      </p:sp>
      <p:sp>
        <p:nvSpPr>
          <p:cNvPr id="11" name="Sub Title Placeholder">
            <a:extLst>
              <a:ext uri="{FF2B5EF4-FFF2-40B4-BE49-F238E27FC236}">
                <a16:creationId xmlns:a16="http://schemas.microsoft.com/office/drawing/2014/main" xmlns="" id="{EB284CCF-2C1E-48DC-A475-BE19A4F534F0}"/>
              </a:ext>
            </a:extLst>
          </p:cNvPr>
          <p:cNvSpPr>
            <a:spLocks noGrp="1"/>
          </p:cNvSpPr>
          <p:nvPr>
            <p:ph type="subTitle" sz="quarter" idx="17" hasCustomPrompt="1"/>
          </p:nvPr>
        </p:nvSpPr>
        <p:spPr>
          <a:xfrm>
            <a:off x="162164" y="1590293"/>
            <a:ext cx="8897747" cy="69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1800" b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BF2AD9-93D2-46ED-8534-910FC3E10C61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C811C5-5F19-4D15-8A7E-6BF74A7E4B9A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A7D15B3-C693-4222-93FC-E88B2835743F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886D1BFD-E7C4-4F31-9962-30C5406FC29E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2627B0E2-BAE3-4A9D-8ACF-76311F017695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4F2EF408-EA86-4318-826E-B69657AAAB25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86E135D8-8EE2-4884-A1E5-96B1D2EFF7A9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F5C47061-CF97-474E-AE1E-7783D4081F48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755CE181-A7F8-4618-9EAD-132BEDA09779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C8D1B328-E3BC-4AA6-9B3D-73D956D16BE1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06B0F090-71EE-4944-96C6-1EFB67EBA411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130BA26-FC49-4C48-85EA-7EADFF96342F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046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3 Person Team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28EC10A-A363-44F2-8509-693C8B353B6B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ECE977D1-AF9F-4AA8-8C03-908A973CD8F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4288" y="2673350"/>
            <a:ext cx="2005200" cy="2006600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xmlns="" id="{CDBAB1DF-32F4-463B-B2DB-913115234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1089504"/>
            <a:ext cx="8897747" cy="486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to insert title</a:t>
            </a:r>
            <a:endParaRPr lang="en-GB" dirty="0"/>
          </a:p>
        </p:txBody>
      </p:sp>
      <p:sp>
        <p:nvSpPr>
          <p:cNvPr id="15" name="Sub Title Placeholder">
            <a:extLst>
              <a:ext uri="{FF2B5EF4-FFF2-40B4-BE49-F238E27FC236}">
                <a16:creationId xmlns:a16="http://schemas.microsoft.com/office/drawing/2014/main" xmlns="" id="{58DAE67F-7FDD-4EFE-82B1-DF3ECD2FDED5}"/>
              </a:ext>
            </a:extLst>
          </p:cNvPr>
          <p:cNvSpPr>
            <a:spLocks noGrp="1"/>
          </p:cNvSpPr>
          <p:nvPr>
            <p:ph type="subTitle" sz="quarter" idx="17" hasCustomPrompt="1"/>
          </p:nvPr>
        </p:nvSpPr>
        <p:spPr>
          <a:xfrm>
            <a:off x="162164" y="1590293"/>
            <a:ext cx="8897747" cy="69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1800" b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F085ED93-889F-43C0-9426-3AF41B56E6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7676" y="5367733"/>
            <a:ext cx="2638425" cy="1384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xmlns="" id="{357A34D6-5D1A-4C5E-A187-13E4F09D98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7675" y="5033565"/>
            <a:ext cx="2638426" cy="334168"/>
          </a:xfrm>
        </p:spPr>
        <p:txBody>
          <a:bodyPr numCol="1" spcCol="360000" anchor="b"/>
          <a:lstStyle>
            <a:lvl1pPr>
              <a:defRPr sz="1200" b="1"/>
            </a:lvl1pPr>
            <a:lvl2pPr>
              <a:defRPr sz="900"/>
            </a:lvl2pPr>
            <a:lvl3pPr>
              <a:defRPr sz="788"/>
            </a:lvl3pPr>
            <a:lvl4pPr>
              <a:defRPr sz="450"/>
            </a:lvl4pPr>
            <a:lvl5pPr>
              <a:defRPr sz="450"/>
            </a:lvl5pPr>
          </a:lstStyle>
          <a:p>
            <a:pPr lvl="0"/>
            <a:r>
              <a:rPr lang="en-US" dirty="0"/>
              <a:t>Click to insert title</a:t>
            </a:r>
            <a:endParaRPr lang="en-GB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91BB4804-22E6-433A-81FB-94FC0B9996F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72985" y="2673350"/>
            <a:ext cx="2005200" cy="2006600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xmlns="" id="{0A3E16E1-4EED-4723-9484-EA428D4995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56372" y="5367733"/>
            <a:ext cx="2638425" cy="1384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xmlns="" id="{0CBF6ACA-8FEA-48B2-813E-ACE752553E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6372" y="5033565"/>
            <a:ext cx="2638426" cy="334168"/>
          </a:xfrm>
        </p:spPr>
        <p:txBody>
          <a:bodyPr numCol="1" spcCol="360000" anchor="b"/>
          <a:lstStyle>
            <a:lvl1pPr>
              <a:defRPr sz="1200" b="1"/>
            </a:lvl1pPr>
            <a:lvl2pPr>
              <a:defRPr sz="900"/>
            </a:lvl2pPr>
            <a:lvl3pPr>
              <a:defRPr sz="788"/>
            </a:lvl3pPr>
            <a:lvl4pPr>
              <a:defRPr sz="450"/>
            </a:lvl4pPr>
            <a:lvl5pPr>
              <a:defRPr sz="450"/>
            </a:lvl5pPr>
          </a:lstStyle>
          <a:p>
            <a:pPr lvl="0"/>
            <a:r>
              <a:rPr lang="en-US" dirty="0"/>
              <a:t>Click to insert title</a:t>
            </a:r>
            <a:endParaRPr lang="en-GB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xmlns="" id="{CE4FFB64-14AB-4280-A1FF-F7FFD528D87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81681" y="2673350"/>
            <a:ext cx="2005200" cy="2006600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xmlns="" id="{1B55F1B8-BD66-44CC-989E-F425D0B0A11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070" y="5367733"/>
            <a:ext cx="2638425" cy="1384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xmlns="" id="{637610A4-7D85-4472-8F7D-7C24629555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5068" y="5033565"/>
            <a:ext cx="2638426" cy="334168"/>
          </a:xfrm>
        </p:spPr>
        <p:txBody>
          <a:bodyPr numCol="1" spcCol="360000" anchor="b"/>
          <a:lstStyle>
            <a:lvl1pPr>
              <a:defRPr sz="1200" b="1"/>
            </a:lvl1pPr>
            <a:lvl2pPr>
              <a:defRPr sz="900"/>
            </a:lvl2pPr>
            <a:lvl3pPr>
              <a:defRPr sz="788"/>
            </a:lvl3pPr>
            <a:lvl4pPr>
              <a:defRPr sz="450"/>
            </a:lvl4pPr>
            <a:lvl5pPr>
              <a:defRPr sz="450"/>
            </a:lvl5pPr>
          </a:lstStyle>
          <a:p>
            <a:pPr lvl="0"/>
            <a:r>
              <a:rPr lang="en-US" dirty="0"/>
              <a:t>Click to insert 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AE36BE-E697-4F11-BD36-405AE130AF5B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DC1F12-1C78-43DB-B1AB-6369B66F513E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CE8D6F2-2D8C-4B02-A0D1-63A1F1063A86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5F4EEE1A-98BD-4ED1-B9DE-BD7508E82B0A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B688FA23-8EE0-4E22-A471-C4B1B758448E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447C1B2C-FA1B-42C3-990F-A2F8673C6428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00E8E2CD-48B0-4CF1-B58B-55AD4199325F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978331CF-2CCE-47D4-834C-DA3345AD8BE8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C58812DA-02FD-4ADD-BE0E-6122F3C3B2C1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F9801993-1280-4376-A1DB-B49BDFDF6EF5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EFEC24EA-576B-460A-8D2B-D041A18AEA86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F1885A8-0EE1-4143-B417-8348182A1C70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253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5042A8D-90D1-499D-B2F5-88AC02DE7E2B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xmlns="" id="{0D9F5B87-DF0E-4079-88E8-1EC705451C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32804" y="2439992"/>
            <a:ext cx="4932604" cy="4100511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4000"/>
                </a:schemeClr>
              </a:gs>
            </a:gsLst>
            <a:lin ang="8100000" scaled="1"/>
            <a:tileRect/>
          </a:gra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xmlns="" id="{F15AFD68-D47A-4C01-B720-CEC64CB206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1925" y="2901395"/>
            <a:ext cx="3692284" cy="334168"/>
          </a:xfrm>
        </p:spPr>
        <p:txBody>
          <a:bodyPr numCol="1" spcCol="360000"/>
          <a:lstStyle>
            <a:lvl1pPr>
              <a:defRPr sz="1200" b="1"/>
            </a:lvl1pPr>
            <a:lvl2pPr>
              <a:defRPr sz="900"/>
            </a:lvl2pPr>
            <a:lvl3pPr>
              <a:defRPr sz="788"/>
            </a:lvl3pPr>
            <a:lvl4pPr>
              <a:defRPr sz="450"/>
            </a:lvl4pPr>
            <a:lvl5pPr>
              <a:defRPr sz="450"/>
            </a:lvl5pPr>
          </a:lstStyle>
          <a:p>
            <a:pPr lvl="0"/>
            <a:r>
              <a:rPr lang="en-US" dirty="0"/>
              <a:t>Key Point</a:t>
            </a:r>
            <a:endParaRPr lang="en-GB" dirty="0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xmlns="" id="{E4731561-05B2-4AA9-AF61-8BA9291842F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03682" y="2675734"/>
            <a:ext cx="4537628" cy="3508789"/>
          </a:xfrm>
        </p:spPr>
        <p:txBody>
          <a:bodyPr numCol="1" spcCol="360000"/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675">
                <a:solidFill>
                  <a:schemeClr val="bg1"/>
                </a:solidFill>
              </a:defRPr>
            </a:lvl4pPr>
            <a:lvl5pPr>
              <a:defRPr sz="6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xmlns="" id="{92144F73-35C0-4379-AC37-F025672B90F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925" y="3237945"/>
            <a:ext cx="3692284" cy="3302556"/>
          </a:xfrm>
        </p:spPr>
        <p:txBody>
          <a:bodyPr numCol="1" spcCol="36000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xmlns="" id="{4F127398-EFCE-44BA-9318-03C0DCEC3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1089504"/>
            <a:ext cx="8897747" cy="486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to insert title</a:t>
            </a:r>
            <a:endParaRPr lang="en-GB" dirty="0"/>
          </a:p>
        </p:txBody>
      </p:sp>
      <p:sp>
        <p:nvSpPr>
          <p:cNvPr id="18" name="Sub Title Placeholder">
            <a:extLst>
              <a:ext uri="{FF2B5EF4-FFF2-40B4-BE49-F238E27FC236}">
                <a16:creationId xmlns:a16="http://schemas.microsoft.com/office/drawing/2014/main" xmlns="" id="{0F47015D-008A-4C67-82CA-31B38CB509D4}"/>
              </a:ext>
            </a:extLst>
          </p:cNvPr>
          <p:cNvSpPr>
            <a:spLocks noGrp="1"/>
          </p:cNvSpPr>
          <p:nvPr>
            <p:ph type="subTitle" sz="quarter" idx="17" hasCustomPrompt="1"/>
          </p:nvPr>
        </p:nvSpPr>
        <p:spPr>
          <a:xfrm>
            <a:off x="162164" y="1590293"/>
            <a:ext cx="8897747" cy="69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1800" b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xmlns="" id="{37034B29-E2BA-43E4-9F67-424C37DDEFB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032803" y="2439988"/>
            <a:ext cx="4932603" cy="4100512"/>
          </a:xfrm>
          <a:noFill/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Click icon to insert image &gt; Right click &gt; Send to back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22EFA4F2-80EC-40CE-A5D1-F85EDFBF827E}"/>
              </a:ext>
            </a:extLst>
          </p:cNvPr>
          <p:cNvGrpSpPr/>
          <p:nvPr userDrawn="1"/>
        </p:nvGrpSpPr>
        <p:grpSpPr>
          <a:xfrm>
            <a:off x="-2679735" y="-2768"/>
            <a:ext cx="2630669" cy="4472103"/>
            <a:chOff x="838199" y="1150070"/>
            <a:chExt cx="3507558" cy="447210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C85494D7-F73C-4FD6-AAA4-BD4B1AF6C1BC}"/>
                </a:ext>
              </a:extLst>
            </p:cNvPr>
            <p:cNvSpPr/>
            <p:nvPr/>
          </p:nvSpPr>
          <p:spPr>
            <a:xfrm>
              <a:off x="838200" y="1150070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rgbClr val="333333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5993D2A-721F-4C8B-B815-C243383D7F18}"/>
                </a:ext>
              </a:extLst>
            </p:cNvPr>
            <p:cNvSpPr/>
            <p:nvPr/>
          </p:nvSpPr>
          <p:spPr>
            <a:xfrm>
              <a:off x="838200" y="1819188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00">
                <a:solidFill>
                  <a:srgbClr val="333333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F2D20F6-1A9A-4F59-BF8F-59577A807BAE}"/>
                </a:ext>
              </a:extLst>
            </p:cNvPr>
            <p:cNvSpPr txBox="1"/>
            <p:nvPr/>
          </p:nvSpPr>
          <p:spPr>
            <a:xfrm>
              <a:off x="838200" y="1867808"/>
              <a:ext cx="34107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1. </a:t>
              </a:r>
              <a:r>
                <a:rPr lang="en-GB" sz="1000" dirty="0">
                  <a:solidFill>
                    <a:srgbClr val="333333"/>
                  </a:solidFill>
                </a:rPr>
                <a:t>Click on the </a:t>
              </a:r>
              <a:r>
                <a:rPr lang="en-GB" sz="1000" b="1" dirty="0">
                  <a:solidFill>
                    <a:srgbClr val="333333"/>
                  </a:solidFill>
                </a:rPr>
                <a:t>icon</a:t>
              </a:r>
              <a:r>
                <a:rPr lang="en-GB" sz="1000" dirty="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857125EB-A286-43DB-B2D9-821329AE4BD6}"/>
                </a:ext>
              </a:extLst>
            </p:cNvPr>
            <p:cNvSpPr txBox="1"/>
            <p:nvPr/>
          </p:nvSpPr>
          <p:spPr>
            <a:xfrm>
              <a:off x="838199" y="2596305"/>
              <a:ext cx="3507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2. </a:t>
              </a:r>
              <a:r>
                <a:rPr lang="en-GB" sz="1000" dirty="0">
                  <a:solidFill>
                    <a:srgbClr val="333333"/>
                  </a:solidFill>
                </a:rPr>
                <a:t>Click on the </a:t>
              </a:r>
              <a:r>
                <a:rPr lang="en-GB" sz="1000" b="1" dirty="0">
                  <a:solidFill>
                    <a:srgbClr val="333333"/>
                  </a:solidFill>
                </a:rPr>
                <a:t>Format Picture </a:t>
              </a:r>
              <a:r>
                <a:rPr lang="en-GB" sz="1000" dirty="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CDCC2DB-5A5D-49CB-93EC-8321BAB9F439}"/>
                </a:ext>
              </a:extLst>
            </p:cNvPr>
            <p:cNvSpPr txBox="1"/>
            <p:nvPr/>
          </p:nvSpPr>
          <p:spPr>
            <a:xfrm>
              <a:off x="838199" y="3140309"/>
              <a:ext cx="35075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3.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Crop</a:t>
              </a:r>
              <a:r>
                <a:rPr lang="en-GB" sz="1000" dirty="0">
                  <a:solidFill>
                    <a:srgbClr val="333333"/>
                  </a:solidFill>
                </a:rPr>
                <a:t> to resize and move the image within the placeholder, using the white circles in the corners of the image.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A82F5CF7-D981-482A-902C-A7FF4C7A0AD3}"/>
                </a:ext>
              </a:extLst>
            </p:cNvPr>
            <p:cNvSpPr txBox="1"/>
            <p:nvPr/>
          </p:nvSpPr>
          <p:spPr>
            <a:xfrm>
              <a:off x="838199" y="3848047"/>
              <a:ext cx="350755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4.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Picture Colour</a:t>
              </a:r>
              <a:r>
                <a:rPr lang="en-GB" sz="1000" dirty="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03F9D55A-7942-4BD6-A2FA-E3CBD702C484}"/>
                </a:ext>
              </a:extLst>
            </p:cNvPr>
            <p:cNvSpPr txBox="1"/>
            <p:nvPr/>
          </p:nvSpPr>
          <p:spPr>
            <a:xfrm>
              <a:off x="838199" y="4392517"/>
              <a:ext cx="350755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5.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Picture Correction</a:t>
              </a:r>
              <a:r>
                <a:rPr lang="en-GB" sz="1000" dirty="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2590102-A771-44A9-BCF0-313B3F89B771}"/>
                </a:ext>
              </a:extLst>
            </p:cNvPr>
            <p:cNvSpPr txBox="1"/>
            <p:nvPr/>
          </p:nvSpPr>
          <p:spPr>
            <a:xfrm>
              <a:off x="838199" y="4991758"/>
              <a:ext cx="3507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6. </a:t>
              </a:r>
              <a:r>
                <a:rPr lang="en-GB" sz="1000" dirty="0">
                  <a:solidFill>
                    <a:srgbClr val="333333"/>
                  </a:solidFill>
                </a:rPr>
                <a:t>Once you are happy with your image, right click on it and select ‘</a:t>
              </a:r>
              <a:r>
                <a:rPr lang="en-GB" sz="1000" b="1" dirty="0">
                  <a:solidFill>
                    <a:srgbClr val="333333"/>
                  </a:solidFill>
                </a:rPr>
                <a:t>Send to back</a:t>
              </a:r>
              <a:r>
                <a:rPr lang="en-GB" sz="1000" dirty="0">
                  <a:solidFill>
                    <a:srgbClr val="333333"/>
                  </a:solidFill>
                </a:rPr>
                <a:t>’.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B879B63-7CE7-442D-94F7-A991C8CD08FC}"/>
              </a:ext>
            </a:extLst>
          </p:cNvPr>
          <p:cNvSpPr txBox="1"/>
          <p:nvPr userDrawn="1"/>
        </p:nvSpPr>
        <p:spPr>
          <a:xfrm>
            <a:off x="-2679734" y="111507"/>
            <a:ext cx="2630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333333"/>
                </a:solidFill>
              </a:rPr>
              <a:t>How to insert an image </a:t>
            </a:r>
            <a:br>
              <a:rPr lang="en-GB" sz="1200" b="1" dirty="0">
                <a:solidFill>
                  <a:srgbClr val="333333"/>
                </a:solidFill>
              </a:rPr>
            </a:br>
            <a:r>
              <a:rPr lang="en-GB" sz="1200" b="1" dirty="0">
                <a:solidFill>
                  <a:srgbClr val="333333"/>
                </a:solidFill>
              </a:rPr>
              <a:t>with a filter</a:t>
            </a:r>
          </a:p>
        </p:txBody>
      </p:sp>
      <p:sp>
        <p:nvSpPr>
          <p:cNvPr id="65" name="Text Placeholder 34">
            <a:extLst>
              <a:ext uri="{FF2B5EF4-FFF2-40B4-BE49-F238E27FC236}">
                <a16:creationId xmlns:a16="http://schemas.microsoft.com/office/drawing/2014/main" xmlns="" id="{FF23622F-1E30-45F7-8428-C663C8B362B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83138" y="2675734"/>
            <a:ext cx="173831" cy="131699"/>
          </a:xfrm>
          <a:custGeom>
            <a:avLst/>
            <a:gdLst>
              <a:gd name="connsiteX0" fmla="*/ 108819 w 173831"/>
              <a:gd name="connsiteY0" fmla="*/ 0 h 131699"/>
              <a:gd name="connsiteX1" fmla="*/ 173831 w 173831"/>
              <a:gd name="connsiteY1" fmla="*/ 65013 h 131699"/>
              <a:gd name="connsiteX2" fmla="*/ 108819 w 173831"/>
              <a:gd name="connsiteY2" fmla="*/ 131699 h 131699"/>
              <a:gd name="connsiteX3" fmla="*/ 94868 w 173831"/>
              <a:gd name="connsiteY3" fmla="*/ 117748 h 131699"/>
              <a:gd name="connsiteX4" fmla="*/ 137000 w 173831"/>
              <a:gd name="connsiteY4" fmla="*/ 75616 h 131699"/>
              <a:gd name="connsiteX5" fmla="*/ 0 w 173831"/>
              <a:gd name="connsiteY5" fmla="*/ 75616 h 131699"/>
              <a:gd name="connsiteX6" fmla="*/ 0 w 173831"/>
              <a:gd name="connsiteY6" fmla="*/ 56084 h 131699"/>
              <a:gd name="connsiteX7" fmla="*/ 138382 w 173831"/>
              <a:gd name="connsiteY7" fmla="*/ 56084 h 131699"/>
              <a:gd name="connsiteX8" fmla="*/ 94868 w 173831"/>
              <a:gd name="connsiteY8" fmla="*/ 13951 h 13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831" h="131699">
                <a:moveTo>
                  <a:pt x="108819" y="0"/>
                </a:moveTo>
                <a:lnTo>
                  <a:pt x="173831" y="65013"/>
                </a:lnTo>
                <a:lnTo>
                  <a:pt x="108819" y="131699"/>
                </a:lnTo>
                <a:lnTo>
                  <a:pt x="94868" y="117748"/>
                </a:lnTo>
                <a:lnTo>
                  <a:pt x="137000" y="75616"/>
                </a:lnTo>
                <a:lnTo>
                  <a:pt x="0" y="75616"/>
                </a:lnTo>
                <a:lnTo>
                  <a:pt x="0" y="56084"/>
                </a:lnTo>
                <a:lnTo>
                  <a:pt x="138382" y="56084"/>
                </a:lnTo>
                <a:lnTo>
                  <a:pt x="94868" y="1395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  </a:t>
            </a:r>
            <a:endParaRPr lang="en-GB" dirty="0"/>
          </a:p>
        </p:txBody>
      </p:sp>
      <p:sp>
        <p:nvSpPr>
          <p:cNvPr id="66" name="Text Placeholder 35">
            <a:extLst>
              <a:ext uri="{FF2B5EF4-FFF2-40B4-BE49-F238E27FC236}">
                <a16:creationId xmlns:a16="http://schemas.microsoft.com/office/drawing/2014/main" xmlns="" id="{33AC391C-BC69-4168-AAEC-D685305591D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flipH="1">
            <a:off x="264319" y="2675734"/>
            <a:ext cx="173831" cy="131699"/>
          </a:xfrm>
          <a:custGeom>
            <a:avLst/>
            <a:gdLst>
              <a:gd name="connsiteX0" fmla="*/ 108819 w 173831"/>
              <a:gd name="connsiteY0" fmla="*/ 0 h 131699"/>
              <a:gd name="connsiteX1" fmla="*/ 173831 w 173831"/>
              <a:gd name="connsiteY1" fmla="*/ 65013 h 131699"/>
              <a:gd name="connsiteX2" fmla="*/ 108819 w 173831"/>
              <a:gd name="connsiteY2" fmla="*/ 131699 h 131699"/>
              <a:gd name="connsiteX3" fmla="*/ 94868 w 173831"/>
              <a:gd name="connsiteY3" fmla="*/ 117748 h 131699"/>
              <a:gd name="connsiteX4" fmla="*/ 137000 w 173831"/>
              <a:gd name="connsiteY4" fmla="*/ 75616 h 131699"/>
              <a:gd name="connsiteX5" fmla="*/ 0 w 173831"/>
              <a:gd name="connsiteY5" fmla="*/ 75616 h 131699"/>
              <a:gd name="connsiteX6" fmla="*/ 0 w 173831"/>
              <a:gd name="connsiteY6" fmla="*/ 56084 h 131699"/>
              <a:gd name="connsiteX7" fmla="*/ 138382 w 173831"/>
              <a:gd name="connsiteY7" fmla="*/ 56084 h 131699"/>
              <a:gd name="connsiteX8" fmla="*/ 94868 w 173831"/>
              <a:gd name="connsiteY8" fmla="*/ 13951 h 13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831" h="131699">
                <a:moveTo>
                  <a:pt x="108819" y="0"/>
                </a:moveTo>
                <a:lnTo>
                  <a:pt x="173831" y="65013"/>
                </a:lnTo>
                <a:lnTo>
                  <a:pt x="108819" y="131699"/>
                </a:lnTo>
                <a:lnTo>
                  <a:pt x="94868" y="117748"/>
                </a:lnTo>
                <a:lnTo>
                  <a:pt x="137000" y="75616"/>
                </a:lnTo>
                <a:lnTo>
                  <a:pt x="0" y="75616"/>
                </a:lnTo>
                <a:lnTo>
                  <a:pt x="0" y="56084"/>
                </a:lnTo>
                <a:lnTo>
                  <a:pt x="138382" y="56084"/>
                </a:lnTo>
                <a:lnTo>
                  <a:pt x="94868" y="13951"/>
                </a:lnTo>
                <a:close/>
              </a:path>
            </a:pathLst>
          </a:custGeom>
          <a:solidFill>
            <a:srgbClr val="B2B2B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 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EE8F21-F039-4D20-B26B-F687957517C5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3497E1-68EE-4F70-A0CF-9BC2828F402B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2F52F81-D8CC-4C56-A1C3-6E15065E2870}"/>
              </a:ext>
            </a:extLst>
          </p:cNvPr>
          <p:cNvGrpSpPr/>
          <p:nvPr userDrawn="1"/>
        </p:nvGrpSpPr>
        <p:grpSpPr>
          <a:xfrm>
            <a:off x="-2716036" y="4514419"/>
            <a:ext cx="2666976" cy="2524125"/>
            <a:chOff x="-2716036" y="-3176"/>
            <a:chExt cx="2666976" cy="252412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0BC7403B-84E2-49CF-A750-7D46E2E6153E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05DAA697-265C-47CE-896A-9E3C8651E3DA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C113F6B8-0CD5-46CD-8F57-EC563223BECB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D4E30B8B-19B1-4231-89EF-C41C18C13DEE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7352D0FE-E6C5-4087-9042-39FA17C889F8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3559FB63-5D9A-466E-AD61-1B0FED439B9B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25CB1323-6259-468A-8181-9891514D8AC8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CEBCD653-A905-4A05-A212-1DB2601D1C41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47323CD6-8E02-4910-881A-2A40C5AC7FD4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9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w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16438E-9F68-4AEF-8B41-B61F1FA928EB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xmlns="" id="{0D9F5B87-DF0E-4079-88E8-1EC705451C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32804" y="2439992"/>
            <a:ext cx="4932604" cy="4100511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4000"/>
                </a:schemeClr>
              </a:gs>
            </a:gsLst>
            <a:lin ang="8100000" scaled="1"/>
            <a:tileRect/>
          </a:gra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F085ED93-889F-43C0-9426-3AF41B56E6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38275" y="3733006"/>
            <a:ext cx="2371726" cy="2255044"/>
          </a:xfrm>
        </p:spPr>
        <p:txBody>
          <a:bodyPr numCol="1" spcCol="360000"/>
          <a:lstStyle>
            <a:lvl1pPr>
              <a:defRPr sz="900"/>
            </a:lvl1pPr>
            <a:lvl2pPr>
              <a:defRPr sz="900"/>
            </a:lvl2pPr>
            <a:lvl3pPr>
              <a:defRPr sz="788"/>
            </a:lvl3pPr>
            <a:lvl4pPr>
              <a:defRPr sz="450"/>
            </a:lvl4pPr>
            <a:lvl5pPr>
              <a:defRPr sz="45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4971E239-7CBA-466C-936B-AB920FF619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3333"/>
          <a:stretch/>
        </p:blipFill>
        <p:spPr>
          <a:xfrm>
            <a:off x="1" y="2439988"/>
            <a:ext cx="1728788" cy="2305050"/>
          </a:xfrm>
          <a:prstGeom prst="rect">
            <a:avLst/>
          </a:prstGeom>
        </p:spPr>
      </p:pic>
      <p:sp>
        <p:nvSpPr>
          <p:cNvPr id="12" name="Text Placeholder 20">
            <a:extLst>
              <a:ext uri="{FF2B5EF4-FFF2-40B4-BE49-F238E27FC236}">
                <a16:creationId xmlns:a16="http://schemas.microsoft.com/office/drawing/2014/main" xmlns="" id="{F15AFD68-D47A-4C01-B720-CEC64CB206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8275" y="3398838"/>
            <a:ext cx="2371726" cy="334168"/>
          </a:xfrm>
        </p:spPr>
        <p:txBody>
          <a:bodyPr numCol="1" spcCol="360000"/>
          <a:lstStyle>
            <a:lvl1pPr>
              <a:defRPr sz="1200" b="1"/>
            </a:lvl1pPr>
            <a:lvl2pPr>
              <a:defRPr sz="900"/>
            </a:lvl2pPr>
            <a:lvl3pPr>
              <a:defRPr sz="788"/>
            </a:lvl3pPr>
            <a:lvl4pPr>
              <a:defRPr sz="450"/>
            </a:lvl4pPr>
            <a:lvl5pPr>
              <a:defRPr sz="450"/>
            </a:lvl5pPr>
          </a:lstStyle>
          <a:p>
            <a:pPr lvl="0"/>
            <a:r>
              <a:rPr lang="en-US" dirty="0"/>
              <a:t>Key Point</a:t>
            </a:r>
            <a:endParaRPr lang="en-GB" dirty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xmlns="" id="{A337C6E3-B277-4721-AD34-30978B708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1089504"/>
            <a:ext cx="8897747" cy="486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to insert title</a:t>
            </a:r>
            <a:endParaRPr lang="en-GB" dirty="0"/>
          </a:p>
        </p:txBody>
      </p:sp>
      <p:sp>
        <p:nvSpPr>
          <p:cNvPr id="18" name="Sub Title Placeholder">
            <a:extLst>
              <a:ext uri="{FF2B5EF4-FFF2-40B4-BE49-F238E27FC236}">
                <a16:creationId xmlns:a16="http://schemas.microsoft.com/office/drawing/2014/main" xmlns="" id="{B2324A4E-A2F7-4589-8E1B-0C4B177B5A2E}"/>
              </a:ext>
            </a:extLst>
          </p:cNvPr>
          <p:cNvSpPr>
            <a:spLocks noGrp="1"/>
          </p:cNvSpPr>
          <p:nvPr>
            <p:ph type="subTitle" sz="quarter" idx="17" hasCustomPrompt="1"/>
          </p:nvPr>
        </p:nvSpPr>
        <p:spPr>
          <a:xfrm>
            <a:off x="162164" y="1590293"/>
            <a:ext cx="8897747" cy="69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1800" b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xmlns="" id="{FDB4CC7B-8F54-4140-833C-71C05A30179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03682" y="2675734"/>
            <a:ext cx="4537628" cy="3508789"/>
          </a:xfrm>
        </p:spPr>
        <p:txBody>
          <a:bodyPr numCol="1" spcCol="360000"/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675">
                <a:solidFill>
                  <a:schemeClr val="bg1"/>
                </a:solidFill>
              </a:defRPr>
            </a:lvl4pPr>
            <a:lvl5pPr>
              <a:defRPr sz="6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xmlns="" id="{37034B29-E2BA-43E4-9F67-424C37DDEFB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032803" y="2439988"/>
            <a:ext cx="4932603" cy="4100512"/>
          </a:xfrm>
          <a:noFill/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Click icon to insert image &gt; Right click &gt; Send to back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04E2EF4-65EF-4922-ABED-0493EADEF496}"/>
              </a:ext>
            </a:extLst>
          </p:cNvPr>
          <p:cNvGrpSpPr/>
          <p:nvPr userDrawn="1"/>
        </p:nvGrpSpPr>
        <p:grpSpPr>
          <a:xfrm>
            <a:off x="-2679735" y="-2768"/>
            <a:ext cx="2630669" cy="4472103"/>
            <a:chOff x="838199" y="1150070"/>
            <a:chExt cx="3507558" cy="447210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6F323BDB-1F24-4BB8-88D8-95CAFFF842BE}"/>
                </a:ext>
              </a:extLst>
            </p:cNvPr>
            <p:cNvSpPr/>
            <p:nvPr/>
          </p:nvSpPr>
          <p:spPr>
            <a:xfrm>
              <a:off x="838200" y="1150070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rgbClr val="333333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CDC9D17-495C-47FB-891E-3B84070FBA9D}"/>
                </a:ext>
              </a:extLst>
            </p:cNvPr>
            <p:cNvSpPr/>
            <p:nvPr/>
          </p:nvSpPr>
          <p:spPr>
            <a:xfrm>
              <a:off x="838200" y="1819188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00">
                <a:solidFill>
                  <a:srgbClr val="333333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39EB002-08C7-44EE-A834-66F6EF3A91F7}"/>
                </a:ext>
              </a:extLst>
            </p:cNvPr>
            <p:cNvSpPr txBox="1"/>
            <p:nvPr/>
          </p:nvSpPr>
          <p:spPr>
            <a:xfrm>
              <a:off x="838200" y="1867808"/>
              <a:ext cx="34107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1. </a:t>
              </a:r>
              <a:r>
                <a:rPr lang="en-GB" sz="1000" dirty="0">
                  <a:solidFill>
                    <a:srgbClr val="333333"/>
                  </a:solidFill>
                </a:rPr>
                <a:t>Click on the </a:t>
              </a:r>
              <a:r>
                <a:rPr lang="en-GB" sz="1000" b="1" dirty="0">
                  <a:solidFill>
                    <a:srgbClr val="333333"/>
                  </a:solidFill>
                </a:rPr>
                <a:t>icon</a:t>
              </a:r>
              <a:r>
                <a:rPr lang="en-GB" sz="1000" dirty="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67A902C-2998-46A1-9F73-C8DDEA30A7FD}"/>
                </a:ext>
              </a:extLst>
            </p:cNvPr>
            <p:cNvSpPr txBox="1"/>
            <p:nvPr/>
          </p:nvSpPr>
          <p:spPr>
            <a:xfrm>
              <a:off x="838199" y="2596305"/>
              <a:ext cx="3507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2. </a:t>
              </a:r>
              <a:r>
                <a:rPr lang="en-GB" sz="1000" dirty="0">
                  <a:solidFill>
                    <a:srgbClr val="333333"/>
                  </a:solidFill>
                </a:rPr>
                <a:t>Click on the </a:t>
              </a:r>
              <a:r>
                <a:rPr lang="en-GB" sz="1000" b="1" dirty="0">
                  <a:solidFill>
                    <a:srgbClr val="333333"/>
                  </a:solidFill>
                </a:rPr>
                <a:t>Format Picture </a:t>
              </a:r>
              <a:r>
                <a:rPr lang="en-GB" sz="1000" dirty="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BF09D5F-1F05-4436-82EA-1CEAC7AA8620}"/>
                </a:ext>
              </a:extLst>
            </p:cNvPr>
            <p:cNvSpPr txBox="1"/>
            <p:nvPr/>
          </p:nvSpPr>
          <p:spPr>
            <a:xfrm>
              <a:off x="838199" y="3140309"/>
              <a:ext cx="35075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3.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Crop</a:t>
              </a:r>
              <a:r>
                <a:rPr lang="en-GB" sz="1000" dirty="0">
                  <a:solidFill>
                    <a:srgbClr val="333333"/>
                  </a:solidFill>
                </a:rPr>
                <a:t> to resize and move the image within the placeholder, using the white circles in the corners of the image.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DB43BF9-427B-40E9-8F82-273E9651787B}"/>
                </a:ext>
              </a:extLst>
            </p:cNvPr>
            <p:cNvSpPr txBox="1"/>
            <p:nvPr/>
          </p:nvSpPr>
          <p:spPr>
            <a:xfrm>
              <a:off x="838199" y="3848047"/>
              <a:ext cx="350755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4.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Picture Colour</a:t>
              </a:r>
              <a:r>
                <a:rPr lang="en-GB" sz="1000" dirty="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81B6B05C-52E1-4F12-B23A-00370A47C382}"/>
                </a:ext>
              </a:extLst>
            </p:cNvPr>
            <p:cNvSpPr txBox="1"/>
            <p:nvPr/>
          </p:nvSpPr>
          <p:spPr>
            <a:xfrm>
              <a:off x="838199" y="4392517"/>
              <a:ext cx="350755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5.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Picture Correction</a:t>
              </a:r>
              <a:r>
                <a:rPr lang="en-GB" sz="1000" dirty="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AB712947-5ED0-4294-98FC-26B065E68049}"/>
                </a:ext>
              </a:extLst>
            </p:cNvPr>
            <p:cNvSpPr txBox="1"/>
            <p:nvPr/>
          </p:nvSpPr>
          <p:spPr>
            <a:xfrm>
              <a:off x="838199" y="4991758"/>
              <a:ext cx="3507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6. </a:t>
              </a:r>
              <a:r>
                <a:rPr lang="en-GB" sz="1000" dirty="0">
                  <a:solidFill>
                    <a:srgbClr val="333333"/>
                  </a:solidFill>
                </a:rPr>
                <a:t>Once you are happy with your image, right click on it and select ‘</a:t>
              </a:r>
              <a:r>
                <a:rPr lang="en-GB" sz="1000" b="1" dirty="0">
                  <a:solidFill>
                    <a:srgbClr val="333333"/>
                  </a:solidFill>
                </a:rPr>
                <a:t>Send to back</a:t>
              </a:r>
              <a:r>
                <a:rPr lang="en-GB" sz="1000" dirty="0">
                  <a:solidFill>
                    <a:srgbClr val="333333"/>
                  </a:solidFill>
                </a:rPr>
                <a:t>’.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E8B742E-9611-47A1-B664-3EA585FEEF6D}"/>
              </a:ext>
            </a:extLst>
          </p:cNvPr>
          <p:cNvSpPr txBox="1"/>
          <p:nvPr userDrawn="1"/>
        </p:nvSpPr>
        <p:spPr>
          <a:xfrm>
            <a:off x="-2679734" y="111507"/>
            <a:ext cx="2630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333333"/>
                </a:solidFill>
              </a:rPr>
              <a:t>How to insert an image </a:t>
            </a:r>
            <a:br>
              <a:rPr lang="en-GB" sz="1200" b="1" dirty="0">
                <a:solidFill>
                  <a:srgbClr val="333333"/>
                </a:solidFill>
              </a:rPr>
            </a:br>
            <a:r>
              <a:rPr lang="en-GB" sz="1200" b="1" dirty="0">
                <a:solidFill>
                  <a:srgbClr val="333333"/>
                </a:solidFill>
              </a:rPr>
              <a:t>with a filter</a:t>
            </a:r>
          </a:p>
        </p:txBody>
      </p:sp>
      <p:sp>
        <p:nvSpPr>
          <p:cNvPr id="56" name="Text Placeholder 34">
            <a:extLst>
              <a:ext uri="{FF2B5EF4-FFF2-40B4-BE49-F238E27FC236}">
                <a16:creationId xmlns:a16="http://schemas.microsoft.com/office/drawing/2014/main" xmlns="" id="{792D7924-1EC7-4527-840B-14257BF5CD5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127263" y="3773070"/>
            <a:ext cx="173831" cy="131699"/>
          </a:xfrm>
          <a:custGeom>
            <a:avLst/>
            <a:gdLst>
              <a:gd name="connsiteX0" fmla="*/ 108819 w 173831"/>
              <a:gd name="connsiteY0" fmla="*/ 0 h 131699"/>
              <a:gd name="connsiteX1" fmla="*/ 173831 w 173831"/>
              <a:gd name="connsiteY1" fmla="*/ 65013 h 131699"/>
              <a:gd name="connsiteX2" fmla="*/ 108819 w 173831"/>
              <a:gd name="connsiteY2" fmla="*/ 131699 h 131699"/>
              <a:gd name="connsiteX3" fmla="*/ 94868 w 173831"/>
              <a:gd name="connsiteY3" fmla="*/ 117748 h 131699"/>
              <a:gd name="connsiteX4" fmla="*/ 137000 w 173831"/>
              <a:gd name="connsiteY4" fmla="*/ 75616 h 131699"/>
              <a:gd name="connsiteX5" fmla="*/ 0 w 173831"/>
              <a:gd name="connsiteY5" fmla="*/ 75616 h 131699"/>
              <a:gd name="connsiteX6" fmla="*/ 0 w 173831"/>
              <a:gd name="connsiteY6" fmla="*/ 56084 h 131699"/>
              <a:gd name="connsiteX7" fmla="*/ 138382 w 173831"/>
              <a:gd name="connsiteY7" fmla="*/ 56084 h 131699"/>
              <a:gd name="connsiteX8" fmla="*/ 94868 w 173831"/>
              <a:gd name="connsiteY8" fmla="*/ 13951 h 13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831" h="131699">
                <a:moveTo>
                  <a:pt x="108819" y="0"/>
                </a:moveTo>
                <a:lnTo>
                  <a:pt x="173831" y="65013"/>
                </a:lnTo>
                <a:lnTo>
                  <a:pt x="108819" y="131699"/>
                </a:lnTo>
                <a:lnTo>
                  <a:pt x="94868" y="117748"/>
                </a:lnTo>
                <a:lnTo>
                  <a:pt x="137000" y="75616"/>
                </a:lnTo>
                <a:lnTo>
                  <a:pt x="0" y="75616"/>
                </a:lnTo>
                <a:lnTo>
                  <a:pt x="0" y="56084"/>
                </a:lnTo>
                <a:lnTo>
                  <a:pt x="138382" y="56084"/>
                </a:lnTo>
                <a:lnTo>
                  <a:pt x="94868" y="1395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  </a:t>
            </a:r>
            <a:endParaRPr lang="en-GB" dirty="0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xmlns="" id="{053A5F20-9DF4-49BF-9EA9-47F73324C53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 flipH="1">
            <a:off x="908444" y="3773070"/>
            <a:ext cx="173831" cy="131699"/>
          </a:xfrm>
          <a:custGeom>
            <a:avLst/>
            <a:gdLst>
              <a:gd name="connsiteX0" fmla="*/ 108819 w 173831"/>
              <a:gd name="connsiteY0" fmla="*/ 0 h 131699"/>
              <a:gd name="connsiteX1" fmla="*/ 173831 w 173831"/>
              <a:gd name="connsiteY1" fmla="*/ 65013 h 131699"/>
              <a:gd name="connsiteX2" fmla="*/ 108819 w 173831"/>
              <a:gd name="connsiteY2" fmla="*/ 131699 h 131699"/>
              <a:gd name="connsiteX3" fmla="*/ 94868 w 173831"/>
              <a:gd name="connsiteY3" fmla="*/ 117748 h 131699"/>
              <a:gd name="connsiteX4" fmla="*/ 137000 w 173831"/>
              <a:gd name="connsiteY4" fmla="*/ 75616 h 131699"/>
              <a:gd name="connsiteX5" fmla="*/ 0 w 173831"/>
              <a:gd name="connsiteY5" fmla="*/ 75616 h 131699"/>
              <a:gd name="connsiteX6" fmla="*/ 0 w 173831"/>
              <a:gd name="connsiteY6" fmla="*/ 56084 h 131699"/>
              <a:gd name="connsiteX7" fmla="*/ 138382 w 173831"/>
              <a:gd name="connsiteY7" fmla="*/ 56084 h 131699"/>
              <a:gd name="connsiteX8" fmla="*/ 94868 w 173831"/>
              <a:gd name="connsiteY8" fmla="*/ 13951 h 13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831" h="131699">
                <a:moveTo>
                  <a:pt x="108819" y="0"/>
                </a:moveTo>
                <a:lnTo>
                  <a:pt x="173831" y="65013"/>
                </a:lnTo>
                <a:lnTo>
                  <a:pt x="108819" y="131699"/>
                </a:lnTo>
                <a:lnTo>
                  <a:pt x="94868" y="117748"/>
                </a:lnTo>
                <a:lnTo>
                  <a:pt x="137000" y="75616"/>
                </a:lnTo>
                <a:lnTo>
                  <a:pt x="0" y="75616"/>
                </a:lnTo>
                <a:lnTo>
                  <a:pt x="0" y="56084"/>
                </a:lnTo>
                <a:lnTo>
                  <a:pt x="138382" y="56084"/>
                </a:lnTo>
                <a:lnTo>
                  <a:pt x="94868" y="13951"/>
                </a:lnTo>
                <a:close/>
              </a:path>
            </a:pathLst>
          </a:custGeom>
          <a:solidFill>
            <a:srgbClr val="B2B2B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  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E7302D50-2174-45C8-8963-82066E339C04}"/>
              </a:ext>
            </a:extLst>
          </p:cNvPr>
          <p:cNvSpPr>
            <a:spLocks noGrp="1"/>
          </p:cNvSpPr>
          <p:nvPr>
            <p:ph type="dt" sz="half" idx="57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DB0A58D-CC95-4630-97E6-5E7080BCB524}"/>
              </a:ext>
            </a:extLst>
          </p:cNvPr>
          <p:cNvSpPr>
            <a:spLocks noGrp="1"/>
          </p:cNvSpPr>
          <p:nvPr>
            <p:ph type="ftr" sz="quarter" idx="58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C1E6D4CB-8257-437A-A46E-00F9E2C0C17D}"/>
              </a:ext>
            </a:extLst>
          </p:cNvPr>
          <p:cNvGrpSpPr/>
          <p:nvPr userDrawn="1"/>
        </p:nvGrpSpPr>
        <p:grpSpPr>
          <a:xfrm>
            <a:off x="-2716036" y="4514419"/>
            <a:ext cx="2666976" cy="2524125"/>
            <a:chOff x="-2716036" y="-3176"/>
            <a:chExt cx="2666976" cy="252412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8B840D98-D199-4591-B351-93F1F64FFA94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4DE0E093-E73A-4489-98A0-B7FE41CD40A2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DF6E6E7B-3E37-4576-81B3-E49A377AC5D5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A0C32AFF-9DE3-4DB5-8E10-A7BEA0FF0AB1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9FD3556E-ECC1-4420-8413-8B01F65E8979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DC809127-DE31-46A1-B69C-FA31B4EA7E92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AA1C98FB-1EA9-4281-969A-53EF9111FDCC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26D7390A-2EE8-43CA-A928-56F7E92D6584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DADFBAAC-CEC6-4481-AAC6-AD4DFCAC6C0E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80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6B0F024-53E7-4884-90E9-69D4DB96119B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3F26994-31B5-4951-89FC-1D3A59E6C4B1}"/>
              </a:ext>
            </a:extLst>
          </p:cNvPr>
          <p:cNvSpPr/>
          <p:nvPr userDrawn="1"/>
        </p:nvSpPr>
        <p:spPr>
          <a:xfrm>
            <a:off x="7038976" y="2438400"/>
            <a:ext cx="2105025" cy="210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5AF7EA-FE92-4210-B2B2-AD59402572ED}"/>
              </a:ext>
            </a:extLst>
          </p:cNvPr>
          <p:cNvSpPr/>
          <p:nvPr userDrawn="1"/>
        </p:nvSpPr>
        <p:spPr>
          <a:xfrm>
            <a:off x="1" y="2439988"/>
            <a:ext cx="3781425" cy="441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xmlns="" id="{61771A6C-A596-4388-9EAC-E086147E3B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1926" y="3716248"/>
            <a:ext cx="3430361" cy="2824255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xmlns="" id="{6A13FF92-E0B0-480E-83F3-B044FDF38E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1926" y="2673352"/>
            <a:ext cx="3430361" cy="1042895"/>
          </a:xfrm>
        </p:spPr>
        <p:txBody>
          <a:bodyPr anchor="b"/>
          <a:lstStyle>
            <a:lvl1pPr>
              <a:defRPr sz="2250" b="1">
                <a:solidFill>
                  <a:schemeClr val="bg1"/>
                </a:solidFill>
              </a:defRPr>
            </a:lvl1pPr>
            <a:lvl2pPr>
              <a:defRPr sz="2250" b="1">
                <a:solidFill>
                  <a:schemeClr val="bg1"/>
                </a:solidFill>
              </a:defRPr>
            </a:lvl2pPr>
            <a:lvl3pPr>
              <a:defRPr sz="2250" b="1">
                <a:solidFill>
                  <a:schemeClr val="bg1"/>
                </a:solidFill>
              </a:defRPr>
            </a:lvl3pPr>
            <a:lvl4pPr>
              <a:defRPr sz="2250" b="1">
                <a:solidFill>
                  <a:schemeClr val="bg1"/>
                </a:solidFill>
              </a:defRPr>
            </a:lvl4pPr>
            <a:lvl5pPr>
              <a:defRPr sz="22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Key</a:t>
            </a:r>
            <a:br>
              <a:rPr lang="en-US" dirty="0"/>
            </a:br>
            <a:r>
              <a:rPr lang="en-US" dirty="0"/>
              <a:t>Statement Here</a:t>
            </a:r>
            <a:endParaRPr lang="en-GB" dirty="0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xmlns="" id="{52600EF3-AC90-440F-BF1D-35D3ADAA84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1089504"/>
            <a:ext cx="8897747" cy="486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to insert title</a:t>
            </a:r>
            <a:endParaRPr lang="en-GB" dirty="0"/>
          </a:p>
        </p:txBody>
      </p:sp>
      <p:sp>
        <p:nvSpPr>
          <p:cNvPr id="22" name="Sub Title Placeholder">
            <a:extLst>
              <a:ext uri="{FF2B5EF4-FFF2-40B4-BE49-F238E27FC236}">
                <a16:creationId xmlns:a16="http://schemas.microsoft.com/office/drawing/2014/main" xmlns="" id="{267B6FC5-8776-4534-BAEE-9FC7625355A9}"/>
              </a:ext>
            </a:extLst>
          </p:cNvPr>
          <p:cNvSpPr>
            <a:spLocks noGrp="1"/>
          </p:cNvSpPr>
          <p:nvPr>
            <p:ph type="subTitle" sz="quarter" idx="17" hasCustomPrompt="1"/>
          </p:nvPr>
        </p:nvSpPr>
        <p:spPr>
          <a:xfrm>
            <a:off x="162164" y="1590293"/>
            <a:ext cx="8897747" cy="69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1800" b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4EC2D0BE-3C04-4909-A7FC-E82A91F82A3A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AA4D42E-D143-4A89-839C-A57B94FD172D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BBB839A-FC18-487F-8E86-2AEC02235409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C6117C8C-A656-4A02-809E-1609FC6BDD73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90758647-2C7F-44C8-AF12-9E3154C23181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20C872F5-9FBE-43CF-AF54-3BC2217EB34F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B4C4A5C7-5834-49AA-BFE1-FDD94C1573E3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653492D7-C753-4B5B-95F9-90291F87B467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72E8AAC1-2B01-4CDC-839F-66AD3FA1DDFC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1AB74F23-7D63-4D60-9283-C190C66C9710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C32A88CD-3DED-46F2-AC41-3F8D3B4C2890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0B5856F-82CA-48EC-9B8F-7CFB3620A32C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786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A266C66-941F-4405-9B73-91EA91A541A9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xmlns="" id="{4616A7D1-CEDE-49D3-88CC-BDA8C679AA3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00588" y="1031876"/>
            <a:ext cx="4443413" cy="5826124"/>
          </a:xfrm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86DBFDB-3D24-4EFA-9E5F-E137ABA48E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354" b="1"/>
          <a:stretch/>
        </p:blipFill>
        <p:spPr>
          <a:xfrm>
            <a:off x="-4762" y="4833940"/>
            <a:ext cx="1235584" cy="1651000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xmlns="" id="{25C2EA27-2753-497E-A56A-6C9EA0A9C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1089504"/>
            <a:ext cx="4371737" cy="48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here to insert title</a:t>
            </a:r>
            <a:endParaRPr lang="en-GB" dirty="0"/>
          </a:p>
        </p:txBody>
      </p:sp>
      <p:sp>
        <p:nvSpPr>
          <p:cNvPr id="24" name="Sub Title Placeholder">
            <a:extLst>
              <a:ext uri="{FF2B5EF4-FFF2-40B4-BE49-F238E27FC236}">
                <a16:creationId xmlns:a16="http://schemas.microsoft.com/office/drawing/2014/main" xmlns="" id="{EACEAB0C-070B-4873-B511-FBE703C42A06}"/>
              </a:ext>
            </a:extLst>
          </p:cNvPr>
          <p:cNvSpPr>
            <a:spLocks noGrp="1"/>
          </p:cNvSpPr>
          <p:nvPr>
            <p:ph type="subTitle" sz="quarter" idx="17" hasCustomPrompt="1"/>
          </p:nvPr>
        </p:nvSpPr>
        <p:spPr>
          <a:xfrm>
            <a:off x="162164" y="1590293"/>
            <a:ext cx="4371737" cy="69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18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xmlns="" id="{0FF30625-CD12-48C2-A31C-03FE277C42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926" y="2675732"/>
            <a:ext cx="4514851" cy="2772568"/>
          </a:xfrm>
        </p:spPr>
        <p:txBody>
          <a:bodyPr numCol="1" spcCol="36000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xmlns="" id="{62A9A8A7-DE17-4719-8398-0A3B8C915AA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230822" y="5474493"/>
            <a:ext cx="3445954" cy="1371600"/>
          </a:xfrm>
        </p:spPr>
        <p:txBody>
          <a:bodyPr numCol="1" spcCol="36000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C85403-2D07-4B53-9F2C-86C55C5B376B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733DCD-32F8-46DC-B6BB-0407ABE56D6A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C47BD32-83C9-4646-A380-A13A3BF915C1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4B66E139-59D4-4C20-B41B-F7372C7723AF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A669E02D-B6F9-48D3-A58C-0F2F87F69FC5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EF2346D5-8B00-471D-866C-EEAD7DD3A6E1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2039525C-9CEA-4A65-A614-ABA0990E36BE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B425F8E9-CCD2-4FEB-BF91-2527389034DE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1FA12FEC-58B2-4445-BC72-379322E86C1E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F1E49C4A-687F-43A8-84A3-AA78BA4DB8B4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9BCEB31C-C289-44AE-B3F5-598F8650FD79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D6BC9FB-A3FA-4F69-B26F-FBEB589F4962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909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7DF58C6-FEF6-4C1E-95FA-69C2CB3B5A28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F085ED93-889F-43C0-9426-3AF41B56E6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926" y="2675735"/>
            <a:ext cx="8803481" cy="1449007"/>
          </a:xfrm>
        </p:spPr>
        <p:txBody>
          <a:bodyPr numCol="2" spcCol="36000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15475911-F82F-46DF-8691-6D89A66D3D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" y="4283765"/>
            <a:ext cx="1662113" cy="2217048"/>
          </a:xfrm>
          <a:solidFill>
            <a:schemeClr val="accent1"/>
          </a:solidFill>
        </p:spPr>
        <p:txBody>
          <a:bodyPr lIns="288000" tIns="432000" rIns="288000"/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Timeline 1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D7D15952-E74A-4765-BA03-B0AF138B62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32094" y="4283765"/>
            <a:ext cx="1662113" cy="2217048"/>
          </a:xfrm>
          <a:solidFill>
            <a:schemeClr val="accent4"/>
          </a:solidFill>
        </p:spPr>
        <p:txBody>
          <a:bodyPr lIns="288000" tIns="432000" rIns="288000"/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Timeline 2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xmlns="" id="{51A3548A-CFBF-4D04-A8F3-FE91042893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4187" y="4283765"/>
            <a:ext cx="1662113" cy="2217048"/>
          </a:xfrm>
          <a:solidFill>
            <a:schemeClr val="accent2"/>
          </a:solidFill>
        </p:spPr>
        <p:txBody>
          <a:bodyPr lIns="288000" tIns="432000" rIns="288000"/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Timeline 3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9FD7A966-82E7-49BB-A8A3-947310A2EC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62113" y="4283768"/>
            <a:ext cx="820185" cy="820800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algn="ctr">
              <a:defRPr sz="13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2017</a:t>
            </a:r>
            <a:endParaRPr lang="en-GB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xmlns="" id="{A3BDBE38-D1FE-4974-82E7-CE441EFCC8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96535" y="4283768"/>
            <a:ext cx="820185" cy="820800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/>
          <a:lstStyle>
            <a:lvl1pPr algn="ctr">
              <a:defRPr sz="13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2017</a:t>
            </a:r>
            <a:endParaRPr lang="en-GB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xmlns="" id="{5B36ACBD-E334-4A76-BFBD-7EB74B1C6B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28629" y="4283767"/>
            <a:ext cx="820185" cy="820800"/>
          </a:xfrm>
          <a:prstGeom prst="diamond">
            <a:avLst/>
          </a:prstGeom>
          <a:solidFill>
            <a:schemeClr val="accent5"/>
          </a:solidFill>
        </p:spPr>
        <p:txBody>
          <a:bodyPr lIns="0" tIns="0" rIns="0" bIns="0" anchor="ctr"/>
          <a:lstStyle>
            <a:lvl1pPr algn="ctr">
              <a:defRPr sz="13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2017</a:t>
            </a:r>
            <a:endParaRPr lang="en-GB" dirty="0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xmlns="" id="{7A19EF35-029E-47F6-9EA2-3A76E0CECE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1089504"/>
            <a:ext cx="8897747" cy="486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to insert title</a:t>
            </a:r>
            <a:endParaRPr lang="en-GB" dirty="0"/>
          </a:p>
        </p:txBody>
      </p:sp>
      <p:sp>
        <p:nvSpPr>
          <p:cNvPr id="24" name="Sub Title Placeholder">
            <a:extLst>
              <a:ext uri="{FF2B5EF4-FFF2-40B4-BE49-F238E27FC236}">
                <a16:creationId xmlns:a16="http://schemas.microsoft.com/office/drawing/2014/main" xmlns="" id="{C692CF3D-2624-4C24-84B6-BFB1F5D10FE3}"/>
              </a:ext>
            </a:extLst>
          </p:cNvPr>
          <p:cNvSpPr>
            <a:spLocks noGrp="1"/>
          </p:cNvSpPr>
          <p:nvPr>
            <p:ph type="subTitle" sz="quarter" idx="17" hasCustomPrompt="1"/>
          </p:nvPr>
        </p:nvSpPr>
        <p:spPr>
          <a:xfrm>
            <a:off x="162164" y="1590293"/>
            <a:ext cx="8897747" cy="69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1800" b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57443F-0FD6-4517-8B3F-B55D37971540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BE8D25-6ABC-4220-979C-981F1727AFE0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74EABB2-4261-4261-9FA5-73F0198369BB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5F27E6A4-63A1-42AA-A295-8B2FB066FEA4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CDE63702-A25F-4C0B-8FD7-80C7C3D83B05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AD623103-5E40-49F7-A941-3CACCDE1FF5B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86A6BB26-B09E-4C17-B517-0142C989DA41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431EDD57-C883-4974-A1A0-C89BA1E40345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E9266BED-FDBE-482E-9F0F-4BA618EFF7E2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A9FB6822-B3B6-44A0-9870-5AF12B3518AF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C72CD0A0-1C83-4848-A037-3AB704D576A8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0969DCC-EDEE-48F6-BBB1-958EBB05B6FE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732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/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84EEB5F-2ADC-41D0-A76A-68ECF27FA8C5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F085ED93-889F-43C0-9426-3AF41B56E6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925" y="2675734"/>
            <a:ext cx="4514850" cy="145176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350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19741A-6BD6-4D91-9B80-FDF16E4C74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352" b="-1"/>
          <a:stretch/>
        </p:blipFill>
        <p:spPr>
          <a:xfrm flipH="1">
            <a:off x="7100535" y="4127500"/>
            <a:ext cx="2043466" cy="2730500"/>
          </a:xfrm>
          <a:prstGeom prst="rect">
            <a:avLst/>
          </a:prstGeom>
        </p:spPr>
      </p:pic>
      <p:sp>
        <p:nvSpPr>
          <p:cNvPr id="12" name="Text Placeholder 20">
            <a:extLst>
              <a:ext uri="{FF2B5EF4-FFF2-40B4-BE49-F238E27FC236}">
                <a16:creationId xmlns:a16="http://schemas.microsoft.com/office/drawing/2014/main" xmlns="" id="{63DC3E33-E2A1-48AC-97D2-23460F6BC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1925" y="4038603"/>
            <a:ext cx="4514850" cy="1451769"/>
          </a:xfrm>
        </p:spPr>
        <p:txBody>
          <a:bodyPr/>
          <a:lstStyle>
            <a:lvl1pPr>
              <a:defRPr sz="2700" b="1">
                <a:solidFill>
                  <a:schemeClr val="accent1"/>
                </a:solidFill>
              </a:defRPr>
            </a:lvl1pPr>
            <a:lvl2pPr>
              <a:defRPr sz="2700" b="1"/>
            </a:lvl2pPr>
            <a:lvl3pPr>
              <a:defRPr sz="2100" b="1"/>
            </a:lvl3pPr>
            <a:lvl4pPr>
              <a:defRPr sz="1050" b="1"/>
            </a:lvl4pPr>
            <a:lvl5pPr>
              <a:defRPr sz="1050" b="1"/>
            </a:lvl5pPr>
          </a:lstStyle>
          <a:p>
            <a:pPr lvl="0"/>
            <a:r>
              <a:rPr lang="en-US" dirty="0"/>
              <a:t>Enter Key </a:t>
            </a:r>
            <a:br>
              <a:rPr lang="en-US" dirty="0"/>
            </a:br>
            <a:r>
              <a:rPr lang="en-US" dirty="0"/>
              <a:t>Statement Here</a:t>
            </a:r>
            <a:endParaRPr lang="en-GB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xmlns="" id="{D2F01915-04FA-4847-A6AB-1B1C4D6D02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1089504"/>
            <a:ext cx="8897747" cy="486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to insert title</a:t>
            </a:r>
            <a:endParaRPr lang="en-GB" dirty="0"/>
          </a:p>
        </p:txBody>
      </p:sp>
      <p:sp>
        <p:nvSpPr>
          <p:cNvPr id="16" name="Sub Title Placeholder">
            <a:extLst>
              <a:ext uri="{FF2B5EF4-FFF2-40B4-BE49-F238E27FC236}">
                <a16:creationId xmlns:a16="http://schemas.microsoft.com/office/drawing/2014/main" xmlns="" id="{C33598F5-6653-44B0-A283-58DF0BFA274D}"/>
              </a:ext>
            </a:extLst>
          </p:cNvPr>
          <p:cNvSpPr>
            <a:spLocks noGrp="1"/>
          </p:cNvSpPr>
          <p:nvPr>
            <p:ph type="subTitle" sz="quarter" idx="17" hasCustomPrompt="1"/>
          </p:nvPr>
        </p:nvSpPr>
        <p:spPr>
          <a:xfrm>
            <a:off x="162164" y="1590293"/>
            <a:ext cx="8897747" cy="69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1800" b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1BB75-D678-4AEE-8F0A-5A23C304CED0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9BB3DA-F01E-47F6-9943-843258957237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D669C5C-A9FF-4078-895E-7D21A7EEA510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C0B0FEE-2724-4328-9E09-7CC058875D9A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4E6C8FD7-7D0E-4103-92AF-903027DE6908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F23A1FF9-B306-4621-B5B6-BD3E10DAAB1B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BCAF8432-FFC4-471B-AE46-30306B7907A1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25577F44-5409-42B4-998E-74CB18CDCB1E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666F890C-7E8F-4BFE-B800-9956555C4912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9826FF67-4750-45CE-A948-7CBFD677FD3A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77AEF925-11D1-49D9-84A4-FA70BD6E447D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547CDC5-A66F-4BE7-BD64-C21D75F063C4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899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22B0-3E6A-493C-B70A-261BD2310795}" type="datetimeFigureOut">
              <a:rPr lang="es-ES" smtClean="0"/>
              <a:t>03/05/2018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5AAE-CE72-4A12-BE45-954AAA776F5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26359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A3A702A-CAAB-4032-B3BF-27B10CE41D97}"/>
              </a:ext>
            </a:extLst>
          </p:cNvPr>
          <p:cNvSpPr/>
          <p:nvPr userDrawn="1"/>
        </p:nvSpPr>
        <p:spPr>
          <a:xfrm>
            <a:off x="1" y="800100"/>
            <a:ext cx="9144001" cy="1639888"/>
          </a:xfrm>
          <a:prstGeom prst="rect">
            <a:avLst/>
          </a:prstGeom>
          <a:solidFill>
            <a:srgbClr val="F2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270" y="996950"/>
            <a:ext cx="2550319" cy="36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xmlns="" id="{A6926BCC-0C7B-4C28-B4A8-3CF4DBD38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1089504"/>
            <a:ext cx="8897747" cy="486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here to insert title</a:t>
            </a:r>
            <a:endParaRPr lang="en-GB" dirty="0"/>
          </a:p>
        </p:txBody>
      </p:sp>
      <p:sp>
        <p:nvSpPr>
          <p:cNvPr id="10" name="Sub Title Placeholder">
            <a:extLst>
              <a:ext uri="{FF2B5EF4-FFF2-40B4-BE49-F238E27FC236}">
                <a16:creationId xmlns:a16="http://schemas.microsoft.com/office/drawing/2014/main" xmlns="" id="{7FEB8111-43E5-4E2E-A653-A4CF1B5CEBA0}"/>
              </a:ext>
            </a:extLst>
          </p:cNvPr>
          <p:cNvSpPr>
            <a:spLocks noGrp="1"/>
          </p:cNvSpPr>
          <p:nvPr>
            <p:ph type="subTitle" sz="quarter" idx="17" hasCustomPrompt="1"/>
          </p:nvPr>
        </p:nvSpPr>
        <p:spPr>
          <a:xfrm>
            <a:off x="162164" y="1590293"/>
            <a:ext cx="8897747" cy="69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1800" b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8DF92C-D1A6-4FCD-8FCF-DD6009674677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F91B52-5018-46D2-9CCB-9EBA2438FCF8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E2D297F-8A85-4F59-8C83-8DB457FE2B40}"/>
              </a:ext>
            </a:extLst>
          </p:cNvPr>
          <p:cNvGrpSpPr/>
          <p:nvPr userDrawn="1"/>
        </p:nvGrpSpPr>
        <p:grpSpPr>
          <a:xfrm>
            <a:off x="-2716036" y="-3176"/>
            <a:ext cx="2666976" cy="2524125"/>
            <a:chOff x="-2716036" y="-3176"/>
            <a:chExt cx="2666976" cy="25241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B8F02910-D100-46EE-A137-ABDA9781E16B}"/>
                </a:ext>
              </a:extLst>
            </p:cNvPr>
            <p:cNvGrpSpPr/>
            <p:nvPr userDrawn="1"/>
          </p:nvGrpSpPr>
          <p:grpSpPr>
            <a:xfrm>
              <a:off x="-2716036" y="-3176"/>
              <a:ext cx="2666976" cy="2524125"/>
              <a:chOff x="789790" y="1150069"/>
              <a:chExt cx="3555967" cy="2524125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9DD28161-4C79-4C89-B4C4-7B4C19FCC03A}"/>
                  </a:ext>
                </a:extLst>
              </p:cNvPr>
              <p:cNvSpPr/>
              <p:nvPr/>
            </p:nvSpPr>
            <p:spPr>
              <a:xfrm>
                <a:off x="838201" y="1150069"/>
                <a:ext cx="3507556" cy="252412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B846DA99-4945-4B22-9604-3C35506F7F3C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200">
                  <a:solidFill>
                    <a:srgbClr val="333333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85BB0632-1F6B-4667-9489-F2E6685F0CA0}"/>
                  </a:ext>
                </a:extLst>
              </p:cNvPr>
              <p:cNvSpPr txBox="1"/>
              <p:nvPr/>
            </p:nvSpPr>
            <p:spPr>
              <a:xfrm>
                <a:off x="838200" y="1790613"/>
                <a:ext cx="34107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and click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Format tab </a:t>
                </a:r>
                <a:r>
                  <a:rPr lang="en-GB" sz="1000" dirty="0">
                    <a:solidFill>
                      <a:srgbClr val="333333"/>
                    </a:solidFill>
                  </a:rPr>
                  <a:t>in the ribbon.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10CE0E49-BB9F-412F-8FD1-91F8E1182382}"/>
                  </a:ext>
                </a:extLst>
              </p:cNvPr>
              <p:cNvSpPr txBox="1"/>
              <p:nvPr/>
            </p:nvSpPr>
            <p:spPr>
              <a:xfrm>
                <a:off x="789790" y="2248841"/>
                <a:ext cx="35075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Go to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Size</a:t>
                </a:r>
                <a:r>
                  <a:rPr lang="en-GB" sz="1000" dirty="0">
                    <a:solidFill>
                      <a:srgbClr val="333333"/>
                    </a:solidFill>
                  </a:rPr>
                  <a:t> section in the ribbon.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AB8090FC-3B06-46AE-B8EC-E1BFC8290E59}"/>
                  </a:ext>
                </a:extLst>
              </p:cNvPr>
              <p:cNvSpPr txBox="1"/>
              <p:nvPr/>
            </p:nvSpPr>
            <p:spPr>
              <a:xfrm>
                <a:off x="838199" y="2539675"/>
                <a:ext cx="3507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width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Arrow Buttons </a:t>
                </a:r>
                <a:r>
                  <a:rPr lang="en-GB" sz="1000" dirty="0">
                    <a:solidFill>
                      <a:srgbClr val="333333"/>
                    </a:solidFill>
                  </a:rPr>
                  <a:t>to increase or decrease the size of your line.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EC959801-9B54-4211-AE57-1E10D76E9E07}"/>
                  </a:ext>
                </a:extLst>
              </p:cNvPr>
              <p:cNvSpPr txBox="1"/>
              <p:nvPr/>
            </p:nvSpPr>
            <p:spPr>
              <a:xfrm>
                <a:off x="838199" y="2975325"/>
                <a:ext cx="3507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Align the line with the size of your text.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218E3287-701F-4763-8213-81C1CE88A0CA}"/>
                  </a:ext>
                </a:extLst>
              </p:cNvPr>
              <p:cNvSpPr txBox="1"/>
              <p:nvPr userDrawn="1"/>
            </p:nvSpPr>
            <p:spPr>
              <a:xfrm>
                <a:off x="838199" y="3229241"/>
                <a:ext cx="35075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srgbClr val="333333"/>
                    </a:solidFill>
                  </a:rPr>
                  <a:t>5.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Click on the line to select it for a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colour change. </a:t>
                </a:r>
                <a:r>
                  <a:rPr lang="en-GB" sz="1000" dirty="0">
                    <a:solidFill>
                      <a:srgbClr val="333333"/>
                    </a:solidFill>
                  </a:rPr>
                  <a:t>Use the </a:t>
                </a:r>
                <a:r>
                  <a:rPr lang="en-GB" sz="1000" b="1" dirty="0">
                    <a:solidFill>
                      <a:srgbClr val="333333"/>
                    </a:solidFill>
                  </a:rPr>
                  <a:t>Shape Fill </a:t>
                </a:r>
                <a:r>
                  <a:rPr lang="en-GB" sz="1000" dirty="0">
                    <a:solidFill>
                      <a:srgbClr val="333333"/>
                    </a:solidFill>
                  </a:rPr>
                  <a:t>button.</a:t>
                </a:r>
                <a:endParaRPr lang="en-GB" sz="1000" b="1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BFB2580-5E88-4385-AD4E-9AE9AEDBC246}"/>
                </a:ext>
              </a:extLst>
            </p:cNvPr>
            <p:cNvSpPr txBox="1"/>
            <p:nvPr userDrawn="1"/>
          </p:nvSpPr>
          <p:spPr>
            <a:xfrm>
              <a:off x="-2679728" y="20931"/>
              <a:ext cx="263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333333"/>
                  </a:solidFill>
                </a:rPr>
                <a:t>How to edit the size and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colour of a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434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775C69-72E8-43C1-9850-A6BF18C8582C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C19E26-D866-40AB-B8D0-83F931F383B0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xmlns="" id="{A0C7575D-A4B1-45EA-9D40-614E60E0F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1" y="800100"/>
            <a:ext cx="9144000" cy="3600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57"/>
          </p:nvPr>
        </p:nvSpPr>
        <p:spPr>
          <a:xfrm>
            <a:off x="0" y="800100"/>
            <a:ext cx="9144000" cy="56848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BF24EFF-1245-4623-A3A0-7C17691B8190}"/>
              </a:ext>
            </a:extLst>
          </p:cNvPr>
          <p:cNvGrpSpPr/>
          <p:nvPr userDrawn="1"/>
        </p:nvGrpSpPr>
        <p:grpSpPr>
          <a:xfrm>
            <a:off x="-2679734" y="185491"/>
            <a:ext cx="2630668" cy="2487859"/>
            <a:chOff x="838200" y="1150070"/>
            <a:chExt cx="3507557" cy="248785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AC8133C4-792B-4B6A-917D-34A31655A19D}"/>
                </a:ext>
              </a:extLst>
            </p:cNvPr>
            <p:cNvSpPr/>
            <p:nvPr/>
          </p:nvSpPr>
          <p:spPr>
            <a:xfrm>
              <a:off x="838200" y="1150070"/>
              <a:ext cx="3507557" cy="2487859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rgbClr val="333333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022C8967-5334-4419-B85D-01EF6DAC18AA}"/>
                </a:ext>
              </a:extLst>
            </p:cNvPr>
            <p:cNvSpPr/>
            <p:nvPr/>
          </p:nvSpPr>
          <p:spPr>
            <a:xfrm>
              <a:off x="838200" y="1648929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00">
                <a:solidFill>
                  <a:srgbClr val="333333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F0E27A3-292C-4FDB-924A-6CB8887B11FC}"/>
                </a:ext>
              </a:extLst>
            </p:cNvPr>
            <p:cNvSpPr txBox="1"/>
            <p:nvPr/>
          </p:nvSpPr>
          <p:spPr>
            <a:xfrm>
              <a:off x="838200" y="1796107"/>
              <a:ext cx="341073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rgbClr val="333333"/>
                  </a:solidFill>
                </a:rPr>
                <a:t>This is a blank content slide. </a:t>
              </a:r>
              <a:br>
                <a:rPr lang="en-GB" sz="1000" dirty="0" smtClean="0">
                  <a:solidFill>
                    <a:srgbClr val="333333"/>
                  </a:solidFill>
                </a:rPr>
              </a:br>
              <a:r>
                <a:rPr lang="en-GB" sz="1000" dirty="0" smtClean="0">
                  <a:solidFill>
                    <a:srgbClr val="333333"/>
                  </a:solidFill>
                </a:rPr>
                <a:t/>
              </a:r>
              <a:br>
                <a:rPr lang="en-GB" sz="1000" dirty="0" smtClean="0">
                  <a:solidFill>
                    <a:srgbClr val="333333"/>
                  </a:solidFill>
                </a:rPr>
              </a:br>
              <a:r>
                <a:rPr lang="en-GB" sz="1000" b="1" dirty="0" smtClean="0">
                  <a:solidFill>
                    <a:srgbClr val="333333"/>
                  </a:solidFill>
                </a:rPr>
                <a:t>Please only use this slide if the other layouts don’t apply to your content.</a:t>
              </a:r>
              <a:r>
                <a:rPr lang="en-GB" sz="1000" dirty="0" smtClean="0">
                  <a:solidFill>
                    <a:srgbClr val="333333"/>
                  </a:solidFill>
                </a:rPr>
                <a:t/>
              </a:r>
              <a:br>
                <a:rPr lang="en-GB" sz="1000" dirty="0" smtClean="0">
                  <a:solidFill>
                    <a:srgbClr val="333333"/>
                  </a:solidFill>
                </a:rPr>
              </a:br>
              <a:endParaRPr lang="en-GB" sz="1000" dirty="0" smtClean="0">
                <a:solidFill>
                  <a:srgbClr val="333333"/>
                </a:solidFill>
              </a:endParaRPr>
            </a:p>
            <a:p>
              <a:r>
                <a:rPr lang="en-GB" sz="1000" dirty="0" smtClean="0">
                  <a:solidFill>
                    <a:srgbClr val="333333"/>
                  </a:solidFill>
                </a:rPr>
                <a:t>This placeholder will allow you to insert text, imagery, video, tables or graphs.</a:t>
              </a:r>
            </a:p>
            <a:p>
              <a:endParaRPr lang="en-GB" sz="1000" dirty="0" smtClean="0">
                <a:solidFill>
                  <a:srgbClr val="333333"/>
                </a:solidFill>
              </a:endParaRPr>
            </a:p>
            <a:p>
              <a:r>
                <a:rPr lang="en-GB" sz="1000" dirty="0" smtClean="0">
                  <a:solidFill>
                    <a:srgbClr val="333333"/>
                  </a:solidFill>
                </a:rPr>
                <a:t>However, if you don’t wish to use the placeholder, simply select and delete.</a:t>
              </a:r>
              <a:endParaRPr lang="en-GB" sz="1000" dirty="0">
                <a:solidFill>
                  <a:srgbClr val="333333"/>
                </a:solidFill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C669A53-15C0-431D-B306-A7120E30DF85}"/>
              </a:ext>
            </a:extLst>
          </p:cNvPr>
          <p:cNvSpPr txBox="1"/>
          <p:nvPr userDrawn="1"/>
        </p:nvSpPr>
        <p:spPr>
          <a:xfrm>
            <a:off x="-2679734" y="111507"/>
            <a:ext cx="2630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333333"/>
                </a:solidFill>
              </a:rPr>
              <a:t>Removing the </a:t>
            </a:r>
            <a:br>
              <a:rPr lang="en-GB" sz="1200" b="1" dirty="0" smtClean="0">
                <a:solidFill>
                  <a:srgbClr val="333333"/>
                </a:solidFill>
              </a:rPr>
            </a:br>
            <a:r>
              <a:rPr lang="en-GB" sz="1200" b="1" dirty="0" smtClean="0">
                <a:solidFill>
                  <a:srgbClr val="333333"/>
                </a:solidFill>
              </a:rPr>
              <a:t>content placeholder</a:t>
            </a:r>
            <a:endParaRPr lang="en-GB" sz="1200" b="1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1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>
            <a:extLst>
              <a:ext uri="{FF2B5EF4-FFF2-40B4-BE49-F238E27FC236}">
                <a16:creationId xmlns:a16="http://schemas.microsoft.com/office/drawing/2014/main" xmlns="" id="{61BE760B-1813-4641-8128-6D5602CBB4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800100"/>
            <a:ext cx="9144000" cy="6057904"/>
          </a:xfrm>
          <a:solidFill>
            <a:srgbClr val="F2F1F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    </a:t>
            </a: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BF24EFF-1245-4623-A3A0-7C17691B8190}"/>
              </a:ext>
            </a:extLst>
          </p:cNvPr>
          <p:cNvGrpSpPr/>
          <p:nvPr userDrawn="1"/>
        </p:nvGrpSpPr>
        <p:grpSpPr>
          <a:xfrm>
            <a:off x="-2679735" y="185491"/>
            <a:ext cx="2630669" cy="4472103"/>
            <a:chOff x="838199" y="1150070"/>
            <a:chExt cx="3507558" cy="447210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AC8133C4-792B-4B6A-917D-34A31655A19D}"/>
                </a:ext>
              </a:extLst>
            </p:cNvPr>
            <p:cNvSpPr/>
            <p:nvPr/>
          </p:nvSpPr>
          <p:spPr>
            <a:xfrm>
              <a:off x="838200" y="1150070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rgbClr val="333333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022C8967-5334-4419-B85D-01EF6DAC18AA}"/>
                </a:ext>
              </a:extLst>
            </p:cNvPr>
            <p:cNvSpPr/>
            <p:nvPr/>
          </p:nvSpPr>
          <p:spPr>
            <a:xfrm>
              <a:off x="838200" y="1819188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00">
                <a:solidFill>
                  <a:srgbClr val="333333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F0E27A3-292C-4FDB-924A-6CB8887B11FC}"/>
                </a:ext>
              </a:extLst>
            </p:cNvPr>
            <p:cNvSpPr txBox="1"/>
            <p:nvPr/>
          </p:nvSpPr>
          <p:spPr>
            <a:xfrm>
              <a:off x="838200" y="1867808"/>
              <a:ext cx="34107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1. </a:t>
              </a:r>
              <a:r>
                <a:rPr lang="en-GB" sz="1000" dirty="0">
                  <a:solidFill>
                    <a:srgbClr val="333333"/>
                  </a:solidFill>
                </a:rPr>
                <a:t>Click on the </a:t>
              </a:r>
              <a:r>
                <a:rPr lang="en-GB" sz="1000" b="1" dirty="0">
                  <a:solidFill>
                    <a:srgbClr val="333333"/>
                  </a:solidFill>
                </a:rPr>
                <a:t>icon</a:t>
              </a:r>
              <a:r>
                <a:rPr lang="en-GB" sz="1000" dirty="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F4FD3EC-6D7A-47D0-8964-975A4CC9BCBE}"/>
                </a:ext>
              </a:extLst>
            </p:cNvPr>
            <p:cNvSpPr txBox="1"/>
            <p:nvPr/>
          </p:nvSpPr>
          <p:spPr>
            <a:xfrm>
              <a:off x="838199" y="2596305"/>
              <a:ext cx="3507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2. </a:t>
              </a:r>
              <a:r>
                <a:rPr lang="en-GB" sz="1000" dirty="0">
                  <a:solidFill>
                    <a:srgbClr val="333333"/>
                  </a:solidFill>
                </a:rPr>
                <a:t>Click on the </a:t>
              </a:r>
              <a:r>
                <a:rPr lang="en-GB" sz="1000" b="1" dirty="0">
                  <a:solidFill>
                    <a:srgbClr val="333333"/>
                  </a:solidFill>
                </a:rPr>
                <a:t>Format Picture </a:t>
              </a:r>
              <a:r>
                <a:rPr lang="en-GB" sz="1000" dirty="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3FA1458-F01F-4CC0-A630-0C16AD42111C}"/>
                </a:ext>
              </a:extLst>
            </p:cNvPr>
            <p:cNvSpPr txBox="1"/>
            <p:nvPr/>
          </p:nvSpPr>
          <p:spPr>
            <a:xfrm>
              <a:off x="838199" y="3140309"/>
              <a:ext cx="35075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3.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Crop</a:t>
              </a:r>
              <a:r>
                <a:rPr lang="en-GB" sz="1000" dirty="0">
                  <a:solidFill>
                    <a:srgbClr val="333333"/>
                  </a:solidFill>
                </a:rPr>
                <a:t> to resize and move the image within the placeholder, using the white circles in the corners of the image.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97BB7DD-6AAB-4FCB-BFFF-8884D27593A2}"/>
                </a:ext>
              </a:extLst>
            </p:cNvPr>
            <p:cNvSpPr txBox="1"/>
            <p:nvPr/>
          </p:nvSpPr>
          <p:spPr>
            <a:xfrm>
              <a:off x="838199" y="3848047"/>
              <a:ext cx="350755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4.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Picture Colour</a:t>
              </a:r>
              <a:r>
                <a:rPr lang="en-GB" sz="1000" dirty="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F57A852-CF7A-4D9C-BE19-C6D148560120}"/>
                </a:ext>
              </a:extLst>
            </p:cNvPr>
            <p:cNvSpPr txBox="1"/>
            <p:nvPr/>
          </p:nvSpPr>
          <p:spPr>
            <a:xfrm>
              <a:off x="838199" y="4392517"/>
              <a:ext cx="350755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5. </a:t>
              </a:r>
              <a:r>
                <a:rPr lang="en-GB" sz="1000" dirty="0">
                  <a:solidFill>
                    <a:srgbClr val="333333"/>
                  </a:solidFill>
                </a:rPr>
                <a:t>Choose </a:t>
              </a:r>
              <a:r>
                <a:rPr lang="en-GB" sz="1000" b="1" dirty="0">
                  <a:solidFill>
                    <a:srgbClr val="333333"/>
                  </a:solidFill>
                </a:rPr>
                <a:t>Picture Correction</a:t>
              </a:r>
              <a:r>
                <a:rPr lang="en-GB" sz="1000" dirty="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2AEA8178-8E69-4060-A7C1-AD0A0249F7AB}"/>
                </a:ext>
              </a:extLst>
            </p:cNvPr>
            <p:cNvSpPr txBox="1"/>
            <p:nvPr/>
          </p:nvSpPr>
          <p:spPr>
            <a:xfrm>
              <a:off x="838199" y="4991758"/>
              <a:ext cx="3507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333333"/>
                  </a:solidFill>
                </a:rPr>
                <a:t>6. </a:t>
              </a:r>
              <a:r>
                <a:rPr lang="en-GB" sz="1000" dirty="0">
                  <a:solidFill>
                    <a:srgbClr val="333333"/>
                  </a:solidFill>
                </a:rPr>
                <a:t>Once you are happy with your image, right click on it and select ‘</a:t>
              </a:r>
              <a:r>
                <a:rPr lang="en-GB" sz="1000" b="1" dirty="0">
                  <a:solidFill>
                    <a:srgbClr val="333333"/>
                  </a:solidFill>
                </a:rPr>
                <a:t>Send to back</a:t>
              </a:r>
              <a:r>
                <a:rPr lang="en-GB" sz="1000" dirty="0">
                  <a:solidFill>
                    <a:srgbClr val="333333"/>
                  </a:solidFill>
                </a:rPr>
                <a:t>’.</a:t>
              </a:r>
            </a:p>
          </p:txBody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91C693C5-7581-4846-B41D-314924E29D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64" y="2110051"/>
            <a:ext cx="7229237" cy="774295"/>
          </a:xfrm>
        </p:spPr>
        <p:txBody>
          <a:bodyPr anchor="t"/>
          <a:lstStyle>
            <a:lvl1pPr>
              <a:lnSpc>
                <a:spcPct val="9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xmlns="" id="{B9C013A8-AD9A-4903-9F5C-688D5BE9AA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8801" y="2785462"/>
            <a:ext cx="2235202" cy="3400235"/>
          </a:xfrm>
          <a:custGeom>
            <a:avLst/>
            <a:gdLst>
              <a:gd name="connsiteX0" fmla="*/ 566706 w 2270759"/>
              <a:gd name="connsiteY0" fmla="*/ 2266823 h 3400235"/>
              <a:gd name="connsiteX1" fmla="*/ 1135773 w 2270759"/>
              <a:gd name="connsiteY1" fmla="*/ 2834316 h 3400235"/>
              <a:gd name="connsiteX2" fmla="*/ 569067 w 2270759"/>
              <a:gd name="connsiteY2" fmla="*/ 3400235 h 3400235"/>
              <a:gd name="connsiteX3" fmla="*/ 0 w 2270759"/>
              <a:gd name="connsiteY3" fmla="*/ 2831955 h 3400235"/>
              <a:gd name="connsiteX4" fmla="*/ 1701692 w 2270759"/>
              <a:gd name="connsiteY4" fmla="*/ 1133412 h 3400235"/>
              <a:gd name="connsiteX5" fmla="*/ 2270759 w 2270759"/>
              <a:gd name="connsiteY5" fmla="*/ 1701692 h 3400235"/>
              <a:gd name="connsiteX6" fmla="*/ 1704054 w 2270759"/>
              <a:gd name="connsiteY6" fmla="*/ 2266823 h 3400235"/>
              <a:gd name="connsiteX7" fmla="*/ 2270759 w 2270759"/>
              <a:gd name="connsiteY7" fmla="*/ 2266823 h 3400235"/>
              <a:gd name="connsiteX8" fmla="*/ 2270759 w 2270759"/>
              <a:gd name="connsiteY8" fmla="*/ 3400235 h 3400235"/>
              <a:gd name="connsiteX9" fmla="*/ 1135773 w 2270759"/>
              <a:gd name="connsiteY9" fmla="*/ 3400235 h 3400235"/>
              <a:gd name="connsiteX10" fmla="*/ 1135773 w 2270759"/>
              <a:gd name="connsiteY10" fmla="*/ 2834316 h 3400235"/>
              <a:gd name="connsiteX11" fmla="*/ 1135773 w 2270759"/>
              <a:gd name="connsiteY11" fmla="*/ 2266823 h 3400235"/>
              <a:gd name="connsiteX12" fmla="*/ 1704052 w 2270759"/>
              <a:gd name="connsiteY12" fmla="*/ 2266823 h 3400235"/>
              <a:gd name="connsiteX13" fmla="*/ 1135773 w 2270759"/>
              <a:gd name="connsiteY13" fmla="*/ 1698544 h 3400235"/>
              <a:gd name="connsiteX14" fmla="*/ 567887 w 2270759"/>
              <a:gd name="connsiteY14" fmla="*/ 1133412 h 3400235"/>
              <a:gd name="connsiteX15" fmla="*/ 1135774 w 2270759"/>
              <a:gd name="connsiteY15" fmla="*/ 1700118 h 3400235"/>
              <a:gd name="connsiteX16" fmla="*/ 567887 w 2270759"/>
              <a:gd name="connsiteY16" fmla="*/ 2266824 h 3400235"/>
              <a:gd name="connsiteX17" fmla="*/ 0 w 2270759"/>
              <a:gd name="connsiteY17" fmla="*/ 1700118 h 3400235"/>
              <a:gd name="connsiteX18" fmla="*/ 567887 w 2270759"/>
              <a:gd name="connsiteY18" fmla="*/ 1133412 h 3400235"/>
              <a:gd name="connsiteX19" fmla="*/ 1701692 w 2270759"/>
              <a:gd name="connsiteY19" fmla="*/ 0 h 3400235"/>
              <a:gd name="connsiteX20" fmla="*/ 2270759 w 2270759"/>
              <a:gd name="connsiteY20" fmla="*/ 568280 h 3400235"/>
              <a:gd name="connsiteX21" fmla="*/ 1704053 w 2270759"/>
              <a:gd name="connsiteY21" fmla="*/ 1133412 h 3400235"/>
              <a:gd name="connsiteX22" fmla="*/ 1135773 w 2270759"/>
              <a:gd name="connsiteY22" fmla="*/ 565919 h 340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70759" h="3400235">
                <a:moveTo>
                  <a:pt x="566706" y="2266823"/>
                </a:moveTo>
                <a:lnTo>
                  <a:pt x="1135773" y="2834316"/>
                </a:lnTo>
                <a:lnTo>
                  <a:pt x="569067" y="3400235"/>
                </a:lnTo>
                <a:lnTo>
                  <a:pt x="0" y="2831955"/>
                </a:lnTo>
                <a:close/>
                <a:moveTo>
                  <a:pt x="1701692" y="1133412"/>
                </a:moveTo>
                <a:lnTo>
                  <a:pt x="2270759" y="1701692"/>
                </a:lnTo>
                <a:lnTo>
                  <a:pt x="1704054" y="2266823"/>
                </a:lnTo>
                <a:lnTo>
                  <a:pt x="2270759" y="2266823"/>
                </a:lnTo>
                <a:lnTo>
                  <a:pt x="2270759" y="3400235"/>
                </a:lnTo>
                <a:lnTo>
                  <a:pt x="1135773" y="3400235"/>
                </a:lnTo>
                <a:lnTo>
                  <a:pt x="1135773" y="2834316"/>
                </a:lnTo>
                <a:lnTo>
                  <a:pt x="1135773" y="2266823"/>
                </a:lnTo>
                <a:lnTo>
                  <a:pt x="1704052" y="2266823"/>
                </a:lnTo>
                <a:lnTo>
                  <a:pt x="1135773" y="1698544"/>
                </a:lnTo>
                <a:close/>
                <a:moveTo>
                  <a:pt x="567887" y="1133412"/>
                </a:moveTo>
                <a:cubicBezTo>
                  <a:pt x="881522" y="1133412"/>
                  <a:pt x="1135774" y="1387135"/>
                  <a:pt x="1135774" y="1700118"/>
                </a:cubicBezTo>
                <a:cubicBezTo>
                  <a:pt x="1135774" y="2013101"/>
                  <a:pt x="881522" y="2266824"/>
                  <a:pt x="567887" y="2266824"/>
                </a:cubicBezTo>
                <a:cubicBezTo>
                  <a:pt x="254252" y="2266824"/>
                  <a:pt x="0" y="2013101"/>
                  <a:pt x="0" y="1700118"/>
                </a:cubicBezTo>
                <a:cubicBezTo>
                  <a:pt x="0" y="1387135"/>
                  <a:pt x="254252" y="1133412"/>
                  <a:pt x="567887" y="1133412"/>
                </a:cubicBezTo>
                <a:close/>
                <a:moveTo>
                  <a:pt x="1701692" y="0"/>
                </a:moveTo>
                <a:lnTo>
                  <a:pt x="2270759" y="568280"/>
                </a:lnTo>
                <a:lnTo>
                  <a:pt x="1704053" y="1133412"/>
                </a:lnTo>
                <a:lnTo>
                  <a:pt x="1135773" y="565919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     </a:t>
            </a:r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C669A53-15C0-431D-B306-A7120E30DF85}"/>
              </a:ext>
            </a:extLst>
          </p:cNvPr>
          <p:cNvSpPr txBox="1"/>
          <p:nvPr userDrawn="1"/>
        </p:nvSpPr>
        <p:spPr>
          <a:xfrm>
            <a:off x="-2679734" y="111507"/>
            <a:ext cx="2630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333333"/>
                </a:solidFill>
              </a:rPr>
              <a:t>How to insert an image </a:t>
            </a:r>
            <a:br>
              <a:rPr lang="en-GB" sz="1200" b="1" dirty="0">
                <a:solidFill>
                  <a:srgbClr val="333333"/>
                </a:solidFill>
              </a:rPr>
            </a:br>
            <a:r>
              <a:rPr lang="en-GB" sz="1200" b="1" dirty="0">
                <a:solidFill>
                  <a:srgbClr val="333333"/>
                </a:solidFill>
              </a:rPr>
              <a:t>with a filter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775C69-72E8-43C1-9850-A6BF18C8582C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C19E26-D866-40AB-B8D0-83F931F383B0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22B0-3E6A-493C-B70A-261BD2310795}" type="datetimeFigureOut">
              <a:rPr lang="es-ES" smtClean="0"/>
              <a:t>03/05/2018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1347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22B0-3E6A-493C-B70A-261BD2310795}" type="datetimeFigureOut">
              <a:rPr lang="es-ES" smtClean="0"/>
              <a:t>03/05/2018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5AAE-CE72-4A12-BE45-954AAA776F5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408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22B0-3E6A-493C-B70A-261BD2310795}" type="datetimeFigureOut">
              <a:rPr lang="es-ES" smtClean="0"/>
              <a:t>03/05/2018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27650" y="5454651"/>
            <a:ext cx="2057400" cy="365125"/>
          </a:xfrm>
        </p:spPr>
        <p:txBody>
          <a:bodyPr/>
          <a:lstStyle/>
          <a:p>
            <a:fld id="{D85E5AAE-CE72-4A12-BE45-954AAA776F5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456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22B0-3E6A-493C-B70A-261BD2310795}" type="datetimeFigureOut">
              <a:rPr lang="es-ES" smtClean="0"/>
              <a:t>03/05/2018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5AAE-CE72-4A12-BE45-954AAA776F5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3428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22B0-3E6A-493C-B70A-261BD2310795}" type="datetimeFigureOut">
              <a:rPr lang="es-ES" smtClean="0"/>
              <a:t>03/05/2018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5AAE-CE72-4A12-BE45-954AAA776F5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860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222B0-3E6A-493C-B70A-261BD2310795}" type="datetimeFigureOut">
              <a:rPr lang="es-ES" smtClean="0"/>
              <a:t>03/05/2018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E5AAE-CE72-4A12-BE45-954AAA776F51}" type="slidenum">
              <a:rPr lang="es-ES" smtClean="0"/>
              <a:t>‹#›</a:t>
            </a:fld>
            <a:endParaRPr lang="es-E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52" y="6189109"/>
            <a:ext cx="5778396" cy="53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7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1268000-7ADB-4398-AAFF-DC240E515540}"/>
              </a:ext>
            </a:extLst>
          </p:cNvPr>
          <p:cNvSpPr/>
          <p:nvPr userDrawn="1"/>
        </p:nvSpPr>
        <p:spPr>
          <a:xfrm>
            <a:off x="0" y="-62204"/>
            <a:ext cx="9144000" cy="868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A431D72-9204-4172-9926-43DAE937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64" y="1089501"/>
            <a:ext cx="8810387" cy="11579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B6D5BA-A683-48E5-B5B3-9955B4A1A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64" y="2675732"/>
            <a:ext cx="8810387" cy="3801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9CF70-8687-41F4-A016-68F378509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8006" y="648494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75BD3072-2A1B-486D-9638-782C12897BC2}" type="datetime1">
              <a:rPr lang="en-GB" smtClean="0">
                <a:solidFill>
                  <a:srgbClr val="000000"/>
                </a:solidFill>
              </a:rPr>
              <a:pPr/>
              <a:t>03/05/2018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75FDEB-DFC1-4DB8-BE5F-BEC3D9273C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734" y="6484940"/>
            <a:ext cx="462557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6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spcAft>
          <a:spcPts val="450"/>
        </a:spcAft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28588" indent="-100013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42888" indent="-80963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342900" indent="-80963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Font typeface="Arial" panose="020B0604020202020204" pitchFamily="34" charset="0"/>
        <a:buChar char="•"/>
        <a:tabLst/>
        <a:defRPr sz="600" kern="1200">
          <a:solidFill>
            <a:schemeClr val="tx1"/>
          </a:solidFill>
          <a:latin typeface="+mn-lt"/>
          <a:ea typeface="+mn-ea"/>
          <a:cs typeface="+mn-cs"/>
        </a:defRPr>
      </a:lvl4pPr>
      <a:lvl5pPr marL="419100" indent="-71438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551" y="2875952"/>
            <a:ext cx="3604399" cy="33730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9092" y="749809"/>
            <a:ext cx="83810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000" dirty="0" smtClean="0">
                <a:solidFill>
                  <a:srgbClr val="A50021"/>
                </a:solidFill>
                <a:latin typeface="GillSans ExtraBold" panose="020B0902020204020204" pitchFamily="34" charset="0"/>
              </a:rPr>
              <a:t>The </a:t>
            </a:r>
            <a:r>
              <a:rPr lang="es-ES" sz="6000" dirty="0" err="1">
                <a:solidFill>
                  <a:srgbClr val="A50021"/>
                </a:solidFill>
                <a:latin typeface="GillSans ExtraBold" panose="020B0902020204020204" pitchFamily="34" charset="0"/>
              </a:rPr>
              <a:t>L</a:t>
            </a:r>
            <a:r>
              <a:rPr lang="es-ES" sz="6000" dirty="0" err="1" smtClean="0">
                <a:solidFill>
                  <a:srgbClr val="A50021"/>
                </a:solidFill>
                <a:latin typeface="GillSans ExtraBold" panose="020B0902020204020204" pitchFamily="34" charset="0"/>
              </a:rPr>
              <a:t>ost</a:t>
            </a:r>
            <a:r>
              <a:rPr lang="es-ES" sz="6000" dirty="0" smtClean="0">
                <a:solidFill>
                  <a:srgbClr val="A50021"/>
                </a:solidFill>
                <a:latin typeface="GillSans ExtraBold" panose="020B0902020204020204" pitchFamily="34" charset="0"/>
              </a:rPr>
              <a:t> </a:t>
            </a:r>
            <a:r>
              <a:rPr lang="es-ES" sz="6000" dirty="0">
                <a:solidFill>
                  <a:srgbClr val="A50021"/>
                </a:solidFill>
                <a:latin typeface="GillSans ExtraBold" panose="020B0902020204020204" pitchFamily="34" charset="0"/>
              </a:rPr>
              <a:t>C</a:t>
            </a:r>
            <a:r>
              <a:rPr lang="es-ES" sz="6000" dirty="0" smtClean="0">
                <a:solidFill>
                  <a:srgbClr val="A50021"/>
                </a:solidFill>
                <a:latin typeface="GillSans ExtraBold" panose="020B0902020204020204" pitchFamily="34" charset="0"/>
              </a:rPr>
              <a:t>ity of C</a:t>
            </a:r>
            <a:endParaRPr lang="es-ES" sz="6000" dirty="0" smtClean="0">
              <a:latin typeface="GillSans ExtraBold" panose="020B0902020204020204" pitchFamily="34" charset="0"/>
            </a:endParaRPr>
          </a:p>
        </p:txBody>
      </p:sp>
      <p:pic>
        <p:nvPicPr>
          <p:cNvPr id="2" name="Mission Impossible Theme(full theme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60550" y="493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9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53364" y="71450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5000" b="1" dirty="0" smtClean="0">
                <a:latin typeface="Coronet" panose="03030502040406070605" pitchFamily="66" charset="0"/>
              </a:rPr>
              <a:t>Day 12 </a:t>
            </a:r>
            <a:r>
              <a:rPr lang="es-ES" sz="5000" dirty="0" smtClean="0">
                <a:latin typeface="Coronet" panose="03030502040406070605" pitchFamily="66" charset="0"/>
              </a:rPr>
              <a:t>– The </a:t>
            </a:r>
            <a:r>
              <a:rPr lang="es-ES" sz="5000" dirty="0" err="1" smtClean="0">
                <a:latin typeface="Coronet" panose="03030502040406070605" pitchFamily="66" charset="0"/>
              </a:rPr>
              <a:t>bad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fall</a:t>
            </a:r>
            <a:r>
              <a:rPr lang="es-ES" sz="5000" dirty="0" smtClean="0">
                <a:latin typeface="Coronet" panose="03030502040406070605" pitchFamily="66" charset="0"/>
              </a:rPr>
              <a:t> a </a:t>
            </a:r>
            <a:r>
              <a:rPr lang="es-ES" sz="5000" dirty="0" err="1" smtClean="0">
                <a:latin typeface="Coronet" panose="03030502040406070605" pitchFamily="66" charset="0"/>
              </a:rPr>
              <a:t>few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days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ago</a:t>
            </a:r>
            <a:r>
              <a:rPr lang="es-ES" sz="5000" dirty="0" smtClean="0">
                <a:latin typeface="Coronet" panose="03030502040406070605" pitchFamily="66" charset="0"/>
              </a:rPr>
              <a:t> has </a:t>
            </a:r>
            <a:r>
              <a:rPr lang="es-ES" sz="5000" dirty="0" err="1" smtClean="0">
                <a:latin typeface="Coronet" panose="03030502040406070605" pitchFamily="66" charset="0"/>
              </a:rPr>
              <a:t>made</a:t>
            </a:r>
            <a:r>
              <a:rPr lang="es-ES" sz="5000" dirty="0" smtClean="0">
                <a:latin typeface="Coronet" panose="03030502040406070605" pitchFamily="66" charset="0"/>
              </a:rPr>
              <a:t> me </a:t>
            </a:r>
            <a:r>
              <a:rPr lang="es-ES" sz="5000" dirty="0" err="1" smtClean="0">
                <a:latin typeface="Coronet" panose="03030502040406070605" pitchFamily="66" charset="0"/>
              </a:rPr>
              <a:t>very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cautious</a:t>
            </a:r>
            <a:r>
              <a:rPr lang="es-ES" sz="5000" dirty="0" smtClean="0">
                <a:latin typeface="Coronet" panose="03030502040406070605" pitchFamily="66" charset="0"/>
              </a:rPr>
              <a:t>, </a:t>
            </a:r>
            <a:r>
              <a:rPr lang="es-ES" sz="5000" dirty="0" err="1" smtClean="0">
                <a:latin typeface="Coronet" panose="03030502040406070605" pitchFamily="66" charset="0"/>
              </a:rPr>
              <a:t>I´m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taking</a:t>
            </a:r>
            <a:r>
              <a:rPr lang="es-ES" sz="5000" dirty="0" smtClean="0">
                <a:latin typeface="Coronet" panose="03030502040406070605" pitchFamily="66" charset="0"/>
              </a:rPr>
              <a:t> extra </a:t>
            </a:r>
            <a:r>
              <a:rPr lang="es-ES" sz="5000" dirty="0" err="1" smtClean="0">
                <a:latin typeface="Coronet" panose="03030502040406070605" pitchFamily="66" charset="0"/>
              </a:rPr>
              <a:t>care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with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every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step</a:t>
            </a:r>
            <a:r>
              <a:rPr lang="es-ES" sz="5000" dirty="0" smtClean="0">
                <a:latin typeface="Coronet" panose="03030502040406070605" pitchFamily="66" charset="0"/>
              </a:rPr>
              <a:t>. </a:t>
            </a:r>
            <a:r>
              <a:rPr lang="es-ES" sz="5000" dirty="0" err="1" smtClean="0">
                <a:latin typeface="Coronet" panose="03030502040406070605" pitchFamily="66" charset="0"/>
              </a:rPr>
              <a:t>We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decided</a:t>
            </a:r>
            <a:r>
              <a:rPr lang="es-ES" sz="5000" dirty="0" smtClean="0">
                <a:latin typeface="Coronet" panose="03030502040406070605" pitchFamily="66" charset="0"/>
              </a:rPr>
              <a:t> to </a:t>
            </a:r>
            <a:r>
              <a:rPr lang="es-ES" sz="5000" dirty="0" err="1" smtClean="0">
                <a:latin typeface="Coronet" panose="03030502040406070605" pitchFamily="66" charset="0"/>
              </a:rPr>
              <a:t>avoid</a:t>
            </a:r>
            <a:r>
              <a:rPr lang="es-ES" sz="5000" dirty="0" smtClean="0">
                <a:latin typeface="Coronet" panose="03030502040406070605" pitchFamily="66" charset="0"/>
              </a:rPr>
              <a:t> the </a:t>
            </a:r>
            <a:r>
              <a:rPr lang="es-ES" sz="5000" dirty="0" err="1" smtClean="0">
                <a:latin typeface="Coronet" panose="03030502040406070605" pitchFamily="66" charset="0"/>
              </a:rPr>
              <a:t>same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problem</a:t>
            </a:r>
            <a:r>
              <a:rPr lang="es-ES" sz="5000" dirty="0" smtClean="0">
                <a:latin typeface="Coronet" panose="03030502040406070605" pitchFamily="66" charset="0"/>
              </a:rPr>
              <a:t> happening </a:t>
            </a:r>
            <a:r>
              <a:rPr lang="es-ES" sz="5000" dirty="0" err="1" smtClean="0">
                <a:latin typeface="Coronet" panose="03030502040406070605" pitchFamily="66" charset="0"/>
              </a:rPr>
              <a:t>again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by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changing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our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route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,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turning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to the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east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we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…</a:t>
            </a:r>
            <a:r>
              <a:rPr lang="es-ES" sz="5000" dirty="0" smtClean="0">
                <a:solidFill>
                  <a:srgbClr val="A50021"/>
                </a:solidFill>
                <a:latin typeface="Coronet" panose="03030502040406070605" pitchFamily="66" charset="0"/>
              </a:rPr>
              <a:t> </a:t>
            </a:r>
            <a:endParaRPr lang="es-ES" sz="5000" dirty="0">
              <a:solidFill>
                <a:srgbClr val="A50021"/>
              </a:solidFill>
              <a:latin typeface="Coronet" panose="03030502040406070605" pitchFamily="66" charset="0"/>
            </a:endParaRPr>
          </a:p>
        </p:txBody>
      </p:sp>
      <p:pic>
        <p:nvPicPr>
          <p:cNvPr id="1026" name="Picture 2" descr="Image result for eas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3" r="21272"/>
          <a:stretch/>
        </p:blipFill>
        <p:spPr bwMode="auto">
          <a:xfrm>
            <a:off x="4013018" y="4316847"/>
            <a:ext cx="2051356" cy="206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81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778" y="3437752"/>
            <a:ext cx="4001472" cy="3531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091" y="80276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A50021"/>
                </a:solidFill>
                <a:latin typeface="Impact" panose="020B0806030902050204" pitchFamily="34" charset="0"/>
              </a:rPr>
              <a:t/>
            </a:r>
            <a:br>
              <a:rPr lang="es-ES" dirty="0" smtClean="0">
                <a:solidFill>
                  <a:srgbClr val="A50021"/>
                </a:solidFill>
                <a:latin typeface="Impact" panose="020B0806030902050204" pitchFamily="34" charset="0"/>
              </a:rPr>
            </a:b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Did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your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team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pack a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compass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or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a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map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? Do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you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have a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navigator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in your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team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? </a:t>
            </a:r>
            <a:b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If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not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, lose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one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expedition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point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. </a:t>
            </a:r>
            <a:b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endParaRPr lang="es-ES" sz="3600" dirty="0">
              <a:solidFill>
                <a:srgbClr val="C00000"/>
              </a:solidFill>
              <a:latin typeface="GillSans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2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53364" y="71450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5000" b="1" dirty="0" smtClean="0">
                <a:latin typeface="Coronet" panose="03030502040406070605" pitchFamily="66" charset="0"/>
              </a:rPr>
              <a:t>Day 15 </a:t>
            </a:r>
            <a:r>
              <a:rPr lang="es-ES" sz="5000" dirty="0" smtClean="0">
                <a:latin typeface="Coronet" panose="03030502040406070605" pitchFamily="66" charset="0"/>
              </a:rPr>
              <a:t>– </a:t>
            </a:r>
            <a:r>
              <a:rPr lang="es-ES" sz="5000" dirty="0" err="1" smtClean="0">
                <a:latin typeface="Coronet" panose="03030502040406070605" pitchFamily="66" charset="0"/>
              </a:rPr>
              <a:t>Our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change</a:t>
            </a:r>
            <a:r>
              <a:rPr lang="es-ES" sz="5000" dirty="0" smtClean="0">
                <a:latin typeface="Coronet" panose="03030502040406070605" pitchFamily="66" charset="0"/>
              </a:rPr>
              <a:t> of </a:t>
            </a:r>
            <a:r>
              <a:rPr lang="es-ES" sz="5000" dirty="0" err="1" smtClean="0">
                <a:latin typeface="Coronet" panose="03030502040406070605" pitchFamily="66" charset="0"/>
              </a:rPr>
              <a:t>route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was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certainly</a:t>
            </a:r>
            <a:r>
              <a:rPr lang="es-ES" sz="5000" dirty="0" smtClean="0">
                <a:latin typeface="Coronet" panose="03030502040406070605" pitchFamily="66" charset="0"/>
              </a:rPr>
              <a:t> a </a:t>
            </a:r>
            <a:r>
              <a:rPr lang="es-ES" sz="5000" dirty="0" err="1" smtClean="0">
                <a:latin typeface="Coronet" panose="03030502040406070605" pitchFamily="66" charset="0"/>
              </a:rPr>
              <a:t>wise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decision</a:t>
            </a:r>
            <a:r>
              <a:rPr lang="es-ES" sz="5000" dirty="0" smtClean="0">
                <a:latin typeface="Coronet" panose="03030502040406070605" pitchFamily="66" charset="0"/>
              </a:rPr>
              <a:t>, </a:t>
            </a:r>
            <a:r>
              <a:rPr lang="es-ES" sz="5000" dirty="0" err="1" smtClean="0">
                <a:latin typeface="Coronet" panose="03030502040406070605" pitchFamily="66" charset="0"/>
              </a:rPr>
              <a:t>however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this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morning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we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were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faced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with</a:t>
            </a:r>
            <a:r>
              <a:rPr lang="es-ES" sz="5000" dirty="0" smtClean="0">
                <a:latin typeface="Coronet" panose="03030502040406070605" pitchFamily="66" charset="0"/>
              </a:rPr>
              <a:t> a </a:t>
            </a:r>
            <a:r>
              <a:rPr lang="es-ES" sz="5000" dirty="0" err="1" smtClean="0">
                <a:latin typeface="Coronet" panose="03030502040406070605" pitchFamily="66" charset="0"/>
              </a:rPr>
              <a:t>minor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issue</a:t>
            </a:r>
            <a:r>
              <a:rPr lang="es-ES" sz="5000" dirty="0" smtClean="0">
                <a:latin typeface="Coronet" panose="03030502040406070605" pitchFamily="66" charset="0"/>
              </a:rPr>
              <a:t>, </a:t>
            </a:r>
            <a:r>
              <a:rPr lang="es-ES" sz="5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an</a:t>
            </a:r>
            <a:r>
              <a:rPr lang="es-ES" sz="5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unmapped</a:t>
            </a:r>
            <a:r>
              <a:rPr lang="es-ES" sz="5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river</a:t>
            </a:r>
            <a:r>
              <a:rPr lang="es-ES" sz="5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blocking</a:t>
            </a:r>
            <a:r>
              <a:rPr lang="es-ES" sz="5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our</a:t>
            </a:r>
            <a:r>
              <a:rPr lang="es-ES" sz="5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way</a:t>
            </a:r>
            <a:r>
              <a:rPr lang="es-ES" sz="5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with</a:t>
            </a:r>
            <a:r>
              <a:rPr lang="es-ES" sz="5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no bridge to be </a:t>
            </a:r>
            <a:r>
              <a:rPr lang="es-ES" sz="5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seen</a:t>
            </a:r>
            <a:r>
              <a:rPr lang="es-ES" sz="5000" dirty="0" smtClean="0">
                <a:latin typeface="Coronet" panose="03030502040406070605" pitchFamily="66" charset="0"/>
              </a:rPr>
              <a:t>…</a:t>
            </a:r>
            <a:endParaRPr lang="es-ES" sz="5000" dirty="0">
              <a:solidFill>
                <a:srgbClr val="A50021"/>
              </a:solidFill>
              <a:latin typeface="Coronet" panose="03030502040406070605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6298" y="3688080"/>
            <a:ext cx="11576110" cy="2331720"/>
          </a:xfrm>
          <a:prstGeom prst="rect">
            <a:avLst/>
          </a:prstGeom>
        </p:spPr>
      </p:pic>
      <p:pic>
        <p:nvPicPr>
          <p:cNvPr id="3" name="RIVER SOUND EFFECT HIGH QUALIT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11000" y="5289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9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091" y="80276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A50021"/>
                </a:solidFill>
                <a:latin typeface="Impact" panose="020B0806030902050204" pitchFamily="34" charset="0"/>
              </a:rPr>
              <a:t/>
            </a:r>
            <a:br>
              <a:rPr lang="es-ES" dirty="0" smtClean="0">
                <a:solidFill>
                  <a:srgbClr val="A50021"/>
                </a:solidFill>
                <a:latin typeface="Impact" panose="020B0806030902050204" pitchFamily="34" charset="0"/>
              </a:rPr>
            </a:b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Did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your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team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pack </a:t>
            </a:r>
            <a:r>
              <a:rPr lang="es-ES" sz="36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anything</a:t>
            </a:r>
            <a:r>
              <a:rPr lang="es-ES" sz="36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to </a:t>
            </a:r>
            <a:r>
              <a:rPr lang="es-ES" sz="36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cross</a:t>
            </a:r>
            <a:r>
              <a:rPr lang="es-ES" sz="36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the </a:t>
            </a:r>
            <a:r>
              <a:rPr lang="es-ES" sz="36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river</a:t>
            </a:r>
            <a:r>
              <a:rPr lang="es-ES" sz="36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6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with</a:t>
            </a:r>
            <a:r>
              <a:rPr lang="es-ES" sz="36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?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If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not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, lose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one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expedition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point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. </a:t>
            </a:r>
            <a:b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endParaRPr lang="es-ES" sz="3600" dirty="0">
              <a:solidFill>
                <a:srgbClr val="C00000"/>
              </a:solidFill>
              <a:latin typeface="GillSans" panose="020B06020202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243" y="3886200"/>
            <a:ext cx="2877207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53364" y="71450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5000" b="1" dirty="0" smtClean="0">
                <a:latin typeface="Coronet" panose="03030502040406070605" pitchFamily="66" charset="0"/>
              </a:rPr>
              <a:t>Day 19 </a:t>
            </a:r>
            <a:r>
              <a:rPr lang="es-ES" sz="5000" dirty="0" smtClean="0">
                <a:latin typeface="Coronet" panose="03030502040406070605" pitchFamily="66" charset="0"/>
              </a:rPr>
              <a:t>– </a:t>
            </a:r>
            <a:r>
              <a:rPr lang="es-ES" sz="5000" dirty="0" err="1" smtClean="0">
                <a:latin typeface="Coronet" panose="03030502040406070605" pitchFamily="66" charset="0"/>
              </a:rPr>
              <a:t>Finally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some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good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news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from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this</a:t>
            </a:r>
            <a:r>
              <a:rPr lang="es-ES" sz="5000" dirty="0" smtClean="0">
                <a:latin typeface="Coronet" panose="03030502040406070605" pitchFamily="66" charset="0"/>
              </a:rPr>
              <a:t> mission, </a:t>
            </a:r>
            <a:r>
              <a:rPr lang="es-ES" sz="5000" dirty="0" err="1" smtClean="0">
                <a:latin typeface="Coronet" panose="03030502040406070605" pitchFamily="66" charset="0"/>
              </a:rPr>
              <a:t>today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we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spotted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what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looked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like</a:t>
            </a:r>
            <a:r>
              <a:rPr lang="es-ES" sz="5000" dirty="0" smtClean="0">
                <a:latin typeface="Coronet" panose="03030502040406070605" pitchFamily="66" charset="0"/>
              </a:rPr>
              <a:t> a </a:t>
            </a:r>
            <a:r>
              <a:rPr lang="es-ES" sz="5000" dirty="0" err="1" smtClean="0">
                <a:latin typeface="Coronet" panose="03030502040406070605" pitchFamily="66" charset="0"/>
              </a:rPr>
              <a:t>flowering</a:t>
            </a:r>
            <a:r>
              <a:rPr lang="es-ES" sz="5000" dirty="0" smtClean="0">
                <a:latin typeface="Coronet" panose="03030502040406070605" pitchFamily="66" charset="0"/>
              </a:rPr>
              <a:t> red </a:t>
            </a:r>
            <a:r>
              <a:rPr lang="es-ES" sz="5000" dirty="0" err="1" smtClean="0">
                <a:latin typeface="Coronet" panose="03030502040406070605" pitchFamily="66" charset="0"/>
              </a:rPr>
              <a:t>plant</a:t>
            </a:r>
            <a:r>
              <a:rPr lang="es-ES" sz="5000" dirty="0" smtClean="0">
                <a:latin typeface="Coronet" panose="03030502040406070605" pitchFamily="66" charset="0"/>
              </a:rPr>
              <a:t>, on </a:t>
            </a:r>
            <a:r>
              <a:rPr lang="es-ES" sz="5000" dirty="0" err="1" smtClean="0">
                <a:latin typeface="Coronet" panose="03030502040406070605" pitchFamily="66" charset="0"/>
              </a:rPr>
              <a:t>later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inspection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we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discovered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it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was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algae</a:t>
            </a:r>
            <a:r>
              <a:rPr lang="es-ES" sz="5000" dirty="0" smtClean="0">
                <a:latin typeface="Coronet" panose="03030502040406070605" pitchFamily="66" charset="0"/>
              </a:rPr>
              <a:t>. 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A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great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Discovery</a:t>
            </a:r>
            <a:r>
              <a:rPr lang="es-ES" sz="5000" dirty="0" smtClean="0">
                <a:latin typeface="Coronet" panose="03030502040406070605" pitchFamily="66" charset="0"/>
              </a:rPr>
              <a:t>, </a:t>
            </a:r>
            <a:r>
              <a:rPr lang="es-ES" sz="5000" dirty="0" err="1" smtClean="0">
                <a:latin typeface="Coronet" panose="03030502040406070605" pitchFamily="66" charset="0"/>
              </a:rPr>
              <a:t>one</a:t>
            </a:r>
            <a:r>
              <a:rPr lang="es-ES" sz="5000" dirty="0" smtClean="0">
                <a:latin typeface="Coronet" panose="03030502040406070605" pitchFamily="66" charset="0"/>
              </a:rPr>
              <a:t> to </a:t>
            </a:r>
            <a:r>
              <a:rPr lang="es-ES" sz="5000" dirty="0" err="1" smtClean="0">
                <a:latin typeface="Coronet" panose="03030502040406070605" pitchFamily="66" charset="0"/>
              </a:rPr>
              <a:t>report</a:t>
            </a:r>
            <a:r>
              <a:rPr lang="es-ES" sz="5000" dirty="0" smtClean="0">
                <a:latin typeface="Coronet" panose="03030502040406070605" pitchFamily="66" charset="0"/>
              </a:rPr>
              <a:t> back to </a:t>
            </a:r>
            <a:r>
              <a:rPr lang="es-ES" sz="5000" dirty="0" err="1" smtClean="0">
                <a:latin typeface="Coronet" panose="03030502040406070605" pitchFamily="66" charset="0"/>
              </a:rPr>
              <a:t>our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colleagues</a:t>
            </a:r>
            <a:r>
              <a:rPr lang="es-ES" sz="5000" dirty="0" smtClean="0">
                <a:latin typeface="Coronet" panose="03030502040406070605" pitchFamily="66" charset="0"/>
              </a:rPr>
              <a:t> in …</a:t>
            </a:r>
            <a:endParaRPr lang="es-ES" sz="5000" dirty="0">
              <a:latin typeface="Coronet" panose="03030502040406070605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962" y="3626964"/>
            <a:ext cx="3778079" cy="374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870" y="3182250"/>
            <a:ext cx="3528130" cy="367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402" y="1222247"/>
            <a:ext cx="788670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Did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your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team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pack a camera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or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do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you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have a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botanist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in the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team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? </a:t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If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not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, lose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one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expedition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point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. </a:t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endParaRPr lang="es-ES" sz="3200" dirty="0">
              <a:solidFill>
                <a:srgbClr val="C00000"/>
              </a:solidFill>
              <a:latin typeface="GillSans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69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479" y="2730843"/>
            <a:ext cx="2352521" cy="4127157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70617" y="2659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5000" b="1" dirty="0" smtClean="0">
                <a:latin typeface="Coronet" panose="03030502040406070605" pitchFamily="66" charset="0"/>
              </a:rPr>
              <a:t>Day 22 </a:t>
            </a:r>
            <a:r>
              <a:rPr lang="es-ES" sz="5000" dirty="0" smtClean="0">
                <a:latin typeface="Coronet" panose="03030502040406070605" pitchFamily="66" charset="0"/>
              </a:rPr>
              <a:t>– The </a:t>
            </a:r>
            <a:r>
              <a:rPr lang="es-ES" sz="5000" dirty="0" err="1" smtClean="0">
                <a:latin typeface="Coronet" panose="03030502040406070605" pitchFamily="66" charset="0"/>
              </a:rPr>
              <a:t>algae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continues</a:t>
            </a:r>
            <a:r>
              <a:rPr lang="es-ES" sz="5000" dirty="0" smtClean="0">
                <a:latin typeface="Coronet" panose="03030502040406070605" pitchFamily="66" charset="0"/>
              </a:rPr>
              <a:t> to </a:t>
            </a:r>
            <a:r>
              <a:rPr lang="es-ES" sz="5000" dirty="0" err="1" smtClean="0">
                <a:latin typeface="Coronet" panose="03030502040406070605" pitchFamily="66" charset="0"/>
              </a:rPr>
              <a:t>make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an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impression</a:t>
            </a:r>
            <a:r>
              <a:rPr lang="es-ES" sz="5000" dirty="0" smtClean="0">
                <a:latin typeface="Coronet" panose="03030502040406070605" pitchFamily="66" charset="0"/>
              </a:rPr>
              <a:t>, </a:t>
            </a:r>
            <a:r>
              <a:rPr lang="es-ES" sz="5000" dirty="0" err="1" smtClean="0">
                <a:latin typeface="Coronet" panose="03030502040406070605" pitchFamily="66" charset="0"/>
              </a:rPr>
              <a:t>our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team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member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who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collected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it</a:t>
            </a:r>
            <a:r>
              <a:rPr lang="es-ES" sz="5000" dirty="0" smtClean="0">
                <a:latin typeface="Coronet" panose="03030502040406070605" pitchFamily="66" charset="0"/>
              </a:rPr>
              <a:t> has </a:t>
            </a:r>
            <a:r>
              <a:rPr lang="es-ES" sz="5000" dirty="0" err="1" smtClean="0">
                <a:latin typeface="Coronet" panose="03030502040406070605" pitchFamily="66" charset="0"/>
              </a:rPr>
              <a:t>been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suffering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from</a:t>
            </a:r>
            <a:r>
              <a:rPr lang="es-ES" sz="5000" dirty="0" smtClean="0">
                <a:latin typeface="Coronet" panose="03030502040406070605" pitchFamily="66" charset="0"/>
              </a:rPr>
              <a:t> nausea. </a:t>
            </a:r>
            <a:r>
              <a:rPr lang="es-ES" sz="5000" dirty="0" err="1" smtClean="0">
                <a:latin typeface="Coronet" panose="03030502040406070605" pitchFamily="66" charset="0"/>
              </a:rPr>
              <a:t>We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fear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that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the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water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may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have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been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contaminated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</a:t>
            </a:r>
            <a:r>
              <a:rPr lang="es-ES" sz="5000" dirty="0" smtClean="0">
                <a:latin typeface="Coronet" panose="03030502040406070605" pitchFamily="66" charset="0"/>
              </a:rPr>
              <a:t>…</a:t>
            </a:r>
            <a:endParaRPr lang="es-ES" sz="5000" dirty="0">
              <a:latin typeface="Coronet" panose="0303050204040607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68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257" y="68881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A50021"/>
                </a:solidFill>
                <a:latin typeface="Impact" panose="020B0806030902050204" pitchFamily="34" charset="0"/>
              </a:rPr>
              <a:t/>
            </a:r>
            <a:br>
              <a:rPr lang="es-ES" dirty="0" smtClean="0">
                <a:solidFill>
                  <a:srgbClr val="A50021"/>
                </a:solidFill>
                <a:latin typeface="Impact" panose="020B0806030902050204" pitchFamily="34" charset="0"/>
              </a:rPr>
            </a:br>
            <a:r>
              <a:rPr lang="es-ES" dirty="0" smtClean="0">
                <a:solidFill>
                  <a:srgbClr val="A50021"/>
                </a:solidFill>
                <a:latin typeface="Impact" panose="020B0806030902050204" pitchFamily="34" charset="0"/>
              </a:rPr>
              <a:t/>
            </a:r>
            <a:br>
              <a:rPr lang="es-ES" dirty="0" smtClean="0">
                <a:solidFill>
                  <a:srgbClr val="A50021"/>
                </a:solidFill>
                <a:latin typeface="Impact" panose="020B0806030902050204" pitchFamily="34" charset="0"/>
              </a:rPr>
            </a:br>
            <a:r>
              <a:rPr lang="es-ES" sz="36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Did</a:t>
            </a:r>
            <a:r>
              <a:rPr lang="es-ES" sz="36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your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team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pack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water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purification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6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tablets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? Do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you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have a doctor, nurse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or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medic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in your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team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? </a:t>
            </a:r>
            <a:b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If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not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, lose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one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expedition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600" dirty="0" err="1">
                <a:solidFill>
                  <a:srgbClr val="C00000"/>
                </a:solidFill>
                <a:latin typeface="GillSans" panose="020B0602020204020204" pitchFamily="34" charset="0"/>
              </a:rPr>
              <a:t>point</a:t>
            </a:r>
            <a: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  <a:t>. </a:t>
            </a:r>
            <a:br>
              <a:rPr lang="es-ES" sz="36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endParaRPr lang="es-ES" sz="3600" dirty="0">
              <a:solidFill>
                <a:srgbClr val="C00000"/>
              </a:solidFill>
              <a:latin typeface="GillSans" panose="020B06020202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607" y="3185017"/>
            <a:ext cx="2759933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1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53364" y="71450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6000" b="1" dirty="0" smtClean="0">
                <a:latin typeface="Coronet" panose="03030502040406070605" pitchFamily="66" charset="0"/>
              </a:rPr>
              <a:t>Day 25 </a:t>
            </a:r>
            <a:r>
              <a:rPr lang="es-ES" sz="6000" dirty="0" smtClean="0">
                <a:latin typeface="Coronet" panose="03030502040406070605" pitchFamily="66" charset="0"/>
              </a:rPr>
              <a:t>– </a:t>
            </a:r>
            <a:r>
              <a:rPr lang="es-ES" sz="6000" dirty="0" err="1" smtClean="0">
                <a:latin typeface="Coronet" panose="03030502040406070605" pitchFamily="66" charset="0"/>
              </a:rPr>
              <a:t>Spirits</a:t>
            </a:r>
            <a:r>
              <a:rPr lang="es-ES" sz="6000" dirty="0" smtClean="0">
                <a:latin typeface="Coronet" panose="03030502040406070605" pitchFamily="66" charset="0"/>
              </a:rPr>
              <a:t> have </a:t>
            </a:r>
            <a:r>
              <a:rPr lang="es-ES" sz="6000" dirty="0" err="1" smtClean="0">
                <a:latin typeface="Coronet" panose="03030502040406070605" pitchFamily="66" charset="0"/>
              </a:rPr>
              <a:t>been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low</a:t>
            </a:r>
            <a:r>
              <a:rPr lang="es-ES" sz="6000" dirty="0" smtClean="0">
                <a:latin typeface="Coronet" panose="03030502040406070605" pitchFamily="66" charset="0"/>
              </a:rPr>
              <a:t> the </a:t>
            </a:r>
            <a:r>
              <a:rPr lang="es-ES" sz="6000" dirty="0" err="1" smtClean="0">
                <a:latin typeface="Coronet" panose="03030502040406070605" pitchFamily="66" charset="0"/>
              </a:rPr>
              <a:t>past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few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days</a:t>
            </a:r>
            <a:r>
              <a:rPr lang="es-ES" sz="6000" dirty="0" smtClean="0">
                <a:latin typeface="Coronet" panose="03030502040406070605" pitchFamily="66" charset="0"/>
              </a:rPr>
              <a:t> as </a:t>
            </a:r>
            <a:r>
              <a:rPr lang="es-ES" sz="6000" dirty="0" err="1" smtClean="0">
                <a:latin typeface="Coronet" panose="03030502040406070605" pitchFamily="66" charset="0"/>
              </a:rPr>
              <a:t>we</a:t>
            </a:r>
            <a:r>
              <a:rPr lang="es-ES" sz="6000" dirty="0" smtClean="0">
                <a:latin typeface="Coronet" panose="03030502040406070605" pitchFamily="66" charset="0"/>
              </a:rPr>
              <a:t> have </a:t>
            </a:r>
            <a:r>
              <a:rPr lang="es-ES" sz="6000" dirty="0" err="1" smtClean="0">
                <a:latin typeface="Coronet" panose="03030502040406070605" pitchFamily="66" charset="0"/>
              </a:rPr>
              <a:t>battled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icy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winds</a:t>
            </a:r>
            <a:r>
              <a:rPr lang="es-ES" sz="6000" dirty="0" smtClean="0">
                <a:latin typeface="Coronet" panose="03030502040406070605" pitchFamily="66" charset="0"/>
              </a:rPr>
              <a:t> and </a:t>
            </a:r>
            <a:r>
              <a:rPr lang="es-ES" sz="6000" dirty="0" err="1" smtClean="0">
                <a:latin typeface="Coronet" panose="03030502040406070605" pitchFamily="66" charset="0"/>
              </a:rPr>
              <a:t>snow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storms</a:t>
            </a:r>
            <a:r>
              <a:rPr lang="es-ES" sz="6000" dirty="0" smtClean="0">
                <a:latin typeface="Coronet" panose="03030502040406070605" pitchFamily="66" charset="0"/>
              </a:rPr>
              <a:t>. </a:t>
            </a:r>
            <a:r>
              <a:rPr lang="es-ES" sz="6000" dirty="0" err="1" smtClean="0">
                <a:latin typeface="Coronet" panose="03030502040406070605" pitchFamily="66" charset="0"/>
              </a:rPr>
              <a:t>We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decided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it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was</a:t>
            </a:r>
            <a:r>
              <a:rPr lang="es-ES" sz="6000" dirty="0" smtClean="0">
                <a:latin typeface="Coronet" panose="03030502040406070605" pitchFamily="66" charset="0"/>
              </a:rPr>
              <a:t> time to </a:t>
            </a:r>
            <a:r>
              <a:rPr lang="es-ES" sz="6000" dirty="0" err="1" smtClean="0">
                <a:latin typeface="Coronet" panose="03030502040406070605" pitchFamily="66" charset="0"/>
              </a:rPr>
              <a:t>take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shelter</a:t>
            </a:r>
            <a:r>
              <a:rPr lang="es-ES" sz="6000" dirty="0" smtClean="0">
                <a:latin typeface="Coronet" panose="03030502040406070605" pitchFamily="66" charset="0"/>
              </a:rPr>
              <a:t> and try to </a:t>
            </a:r>
            <a:r>
              <a:rPr lang="es-ES" sz="6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lift</a:t>
            </a:r>
            <a:r>
              <a:rPr lang="es-ES" sz="6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the </a:t>
            </a:r>
            <a:r>
              <a:rPr lang="es-ES" sz="6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spirits</a:t>
            </a:r>
            <a:r>
              <a:rPr lang="es-ES" sz="6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</a:t>
            </a:r>
            <a:r>
              <a:rPr lang="es-ES" sz="6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with</a:t>
            </a:r>
            <a:r>
              <a:rPr lang="es-ES" sz="6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</a:t>
            </a:r>
            <a:r>
              <a:rPr lang="es-ES" sz="6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some</a:t>
            </a:r>
            <a:r>
              <a:rPr lang="es-ES" sz="6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light </a:t>
            </a:r>
            <a:r>
              <a:rPr lang="es-ES" sz="6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relief</a:t>
            </a:r>
            <a:r>
              <a:rPr lang="es-ES" sz="6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</a:t>
            </a:r>
            <a:r>
              <a:rPr lang="es-ES" sz="6000" dirty="0" smtClean="0">
                <a:latin typeface="Coronet" panose="03030502040406070605" pitchFamily="66" charset="0"/>
              </a:rPr>
              <a:t>…</a:t>
            </a:r>
            <a:endParaRPr lang="es-ES" sz="6000" dirty="0">
              <a:latin typeface="Coronet" panose="03030502040406070605" pitchFamily="66" charset="0"/>
            </a:endParaRPr>
          </a:p>
        </p:txBody>
      </p:sp>
      <p:pic>
        <p:nvPicPr>
          <p:cNvPr id="2" name="KUMBAY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7764" y="5065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9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6858"/>
            <a:ext cx="7886700" cy="1325563"/>
          </a:xfrm>
        </p:spPr>
        <p:txBody>
          <a:bodyPr>
            <a:noAutofit/>
          </a:bodyPr>
          <a:lstStyle/>
          <a:p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Did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your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team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pack a musical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instrument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or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a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game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?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Or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did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you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have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an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entertainer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in the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team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? </a:t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If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not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, lose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one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expedition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point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. </a:t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endParaRPr lang="es-ES" sz="3200" dirty="0">
              <a:solidFill>
                <a:srgbClr val="C00000"/>
              </a:solidFill>
              <a:latin typeface="GillSans" panose="020B06020202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4352925"/>
            <a:ext cx="3486150" cy="2505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0680" y="5886450"/>
            <a:ext cx="2148840" cy="1143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602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arctic landsca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" b="11686"/>
          <a:stretch/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33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744984"/>
            <a:ext cx="8082864" cy="4649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6000" b="1" dirty="0" smtClean="0">
                <a:latin typeface="Coronet" panose="03030502040406070605" pitchFamily="66" charset="0"/>
              </a:rPr>
              <a:t>Day 28 </a:t>
            </a:r>
            <a:r>
              <a:rPr lang="es-ES" sz="6000" dirty="0" smtClean="0">
                <a:latin typeface="Coronet" panose="03030502040406070605" pitchFamily="66" charset="0"/>
              </a:rPr>
              <a:t>– </a:t>
            </a:r>
            <a:r>
              <a:rPr lang="es-ES" sz="6000" dirty="0" err="1" smtClean="0">
                <a:latin typeface="Coronet" panose="03030502040406070605" pitchFamily="66" charset="0"/>
              </a:rPr>
              <a:t>Sheer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excitement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this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morning</a:t>
            </a:r>
            <a:r>
              <a:rPr lang="es-ES" sz="6000" dirty="0" smtClean="0">
                <a:latin typeface="Coronet" panose="03030502040406070605" pitchFamily="66" charset="0"/>
              </a:rPr>
              <a:t> as </a:t>
            </a:r>
            <a:r>
              <a:rPr lang="es-ES" sz="6000" dirty="0" err="1" smtClean="0">
                <a:latin typeface="Coronet" panose="03030502040406070605" pitchFamily="66" charset="0"/>
              </a:rPr>
              <a:t>we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encountered</a:t>
            </a:r>
            <a:r>
              <a:rPr lang="es-ES" sz="6000" dirty="0" smtClean="0">
                <a:latin typeface="Coronet" panose="03030502040406070605" pitchFamily="66" charset="0"/>
              </a:rPr>
              <a:t> a </a:t>
            </a:r>
            <a:r>
              <a:rPr lang="es-ES" sz="6000" dirty="0" err="1" smtClean="0">
                <a:latin typeface="Coronet" panose="03030502040406070605" pitchFamily="66" charset="0"/>
              </a:rPr>
              <a:t>waddle</a:t>
            </a:r>
            <a:r>
              <a:rPr lang="es-ES" sz="6000" dirty="0" smtClean="0">
                <a:latin typeface="Coronet" panose="03030502040406070605" pitchFamily="66" charset="0"/>
              </a:rPr>
              <a:t> of </a:t>
            </a:r>
            <a:r>
              <a:rPr lang="es-ES" sz="6000" dirty="0" err="1" smtClean="0">
                <a:latin typeface="Coronet" panose="03030502040406070605" pitchFamily="66" charset="0"/>
              </a:rPr>
              <a:t>penguins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having</a:t>
            </a:r>
            <a:r>
              <a:rPr lang="es-ES" sz="6000" dirty="0" smtClean="0">
                <a:latin typeface="Coronet" panose="03030502040406070605" pitchFamily="66" charset="0"/>
              </a:rPr>
              <a:t> a </a:t>
            </a:r>
            <a:r>
              <a:rPr lang="es-ES" sz="6000" dirty="0" err="1" smtClean="0">
                <a:latin typeface="Coronet" panose="03030502040406070605" pitchFamily="66" charset="0"/>
              </a:rPr>
              <a:t>rest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near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our</a:t>
            </a:r>
            <a:r>
              <a:rPr lang="es-ES" sz="6000" dirty="0" smtClean="0">
                <a:latin typeface="Coronet" panose="03030502040406070605" pitchFamily="66" charset="0"/>
              </a:rPr>
              <a:t> camp. </a:t>
            </a:r>
            <a:r>
              <a:rPr lang="es-ES" sz="6000" dirty="0" err="1" smtClean="0">
                <a:latin typeface="Coronet" panose="03030502040406070605" pitchFamily="66" charset="0"/>
              </a:rPr>
              <a:t>We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soon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discovered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that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these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intelligent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creatures</a:t>
            </a:r>
            <a:r>
              <a:rPr lang="es-ES" sz="6000" dirty="0" smtClean="0">
                <a:latin typeface="Coronet" panose="03030502040406070605" pitchFamily="66" charset="0"/>
              </a:rPr>
              <a:t> do have </a:t>
            </a:r>
            <a:r>
              <a:rPr lang="es-ES" sz="6000" dirty="0" err="1" smtClean="0">
                <a:latin typeface="Coronet" panose="03030502040406070605" pitchFamily="66" charset="0"/>
              </a:rPr>
              <a:t>an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angry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side</a:t>
            </a:r>
            <a:r>
              <a:rPr lang="es-ES" sz="6000" dirty="0" smtClean="0">
                <a:latin typeface="Coronet" panose="03030502040406070605" pitchFamily="66" charset="0"/>
              </a:rPr>
              <a:t> as </a:t>
            </a:r>
            <a:r>
              <a:rPr lang="es-ES" sz="6000" dirty="0" err="1">
                <a:latin typeface="Coronet" panose="03030502040406070605" pitchFamily="66" charset="0"/>
              </a:rPr>
              <a:t>o</a:t>
            </a:r>
            <a:r>
              <a:rPr lang="es-ES" sz="6000" dirty="0" err="1" smtClean="0">
                <a:latin typeface="Coronet" panose="03030502040406070605" pitchFamily="66" charset="0"/>
              </a:rPr>
              <a:t>ne</a:t>
            </a:r>
            <a:r>
              <a:rPr lang="es-ES" sz="6000" dirty="0" smtClean="0">
                <a:latin typeface="Coronet" panose="03030502040406070605" pitchFamily="66" charset="0"/>
              </a:rPr>
              <a:t> of the </a:t>
            </a:r>
            <a:r>
              <a:rPr lang="es-ES" sz="6000" dirty="0" err="1" smtClean="0">
                <a:latin typeface="Coronet" panose="03030502040406070605" pitchFamily="66" charset="0"/>
              </a:rPr>
              <a:t>team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got</a:t>
            </a:r>
            <a:r>
              <a:rPr lang="es-ES" sz="6000" dirty="0" smtClean="0">
                <a:latin typeface="Coronet" panose="03030502040406070605" pitchFamily="66" charset="0"/>
              </a:rPr>
              <a:t> a </a:t>
            </a:r>
            <a:r>
              <a:rPr lang="es-ES" sz="6000" dirty="0" err="1" smtClean="0">
                <a:latin typeface="Coronet" panose="03030502040406070605" pitchFamily="66" charset="0"/>
              </a:rPr>
              <a:t>little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too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close</a:t>
            </a:r>
            <a:r>
              <a:rPr lang="es-ES" sz="6000" dirty="0" smtClean="0">
                <a:latin typeface="Coronet" panose="03030502040406070605" pitchFamily="66" charset="0"/>
              </a:rPr>
              <a:t> and a </a:t>
            </a:r>
            <a:r>
              <a:rPr lang="es-ES" sz="6000" dirty="0" err="1" smtClean="0">
                <a:latin typeface="Coronet" panose="03030502040406070605" pitchFamily="66" charset="0"/>
              </a:rPr>
              <a:t>few</a:t>
            </a:r>
            <a:r>
              <a:rPr lang="es-ES" sz="6000" dirty="0" smtClean="0">
                <a:latin typeface="Coronet" panose="03030502040406070605" pitchFamily="66" charset="0"/>
              </a:rPr>
              <a:t> of 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the </a:t>
            </a:r>
            <a:r>
              <a:rPr lang="es-ES" sz="6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penguins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began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frantically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pecking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at </a:t>
            </a:r>
            <a:r>
              <a:rPr lang="es-ES" sz="6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her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feet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6000" dirty="0" smtClean="0">
                <a:latin typeface="Coronet" panose="03030502040406070605" pitchFamily="66" charset="0"/>
              </a:rPr>
              <a:t>…</a:t>
            </a:r>
            <a:endParaRPr lang="es-ES" sz="6000" dirty="0">
              <a:latin typeface="Coronet" panose="03030502040406070605" pitchFamily="66" charset="0"/>
            </a:endParaRPr>
          </a:p>
        </p:txBody>
      </p:sp>
      <p:pic>
        <p:nvPicPr>
          <p:cNvPr id="2" name="calls from a colony of emperor penguin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1518" y="4482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9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398" y="4525328"/>
            <a:ext cx="1798602" cy="2225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6858"/>
            <a:ext cx="7886700" cy="1325563"/>
          </a:xfrm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Did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your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team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pack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something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to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distract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the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penguins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while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you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make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your escape?</a:t>
            </a:r>
            <a:b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Do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you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have a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z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oologist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on your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team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?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If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not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, lose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one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expedition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point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. </a:t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endParaRPr lang="es-ES" sz="3200" dirty="0">
              <a:solidFill>
                <a:srgbClr val="C00000"/>
              </a:solidFill>
              <a:latin typeface="GillSans" panose="020B06020202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" y="4239578"/>
            <a:ext cx="69491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  <a:latin typeface="GillSans" panose="020B0602020204020204" pitchFamily="34" charset="0"/>
                <a:ea typeface="+mj-ea"/>
                <a:cs typeface="+mj-cs"/>
              </a:rPr>
              <a:t>ANY TEAM WHO ATTEMPTED TO HURT, MAIM OR KILL THE </a:t>
            </a:r>
            <a:r>
              <a:rPr lang="es-ES" sz="3200" b="1" dirty="0" smtClean="0">
                <a:solidFill>
                  <a:srgbClr val="C00000"/>
                </a:solidFill>
                <a:latin typeface="GillSans" panose="020B0602020204020204" pitchFamily="34" charset="0"/>
                <a:ea typeface="+mj-ea"/>
                <a:cs typeface="+mj-cs"/>
              </a:rPr>
              <a:t>PENGUIN </a:t>
            </a:r>
            <a:r>
              <a:rPr lang="es-ES" sz="3200" b="1" dirty="0">
                <a:solidFill>
                  <a:srgbClr val="C00000"/>
                </a:solidFill>
                <a:latin typeface="GillSans" panose="020B0602020204020204" pitchFamily="34" charset="0"/>
                <a:ea typeface="+mj-ea"/>
                <a:cs typeface="+mj-cs"/>
              </a:rPr>
              <a:t>LOSES </a:t>
            </a:r>
            <a:br>
              <a:rPr lang="es-ES" sz="3200" b="1" dirty="0">
                <a:solidFill>
                  <a:srgbClr val="C00000"/>
                </a:solidFill>
                <a:latin typeface="GillSans" panose="020B0602020204020204" pitchFamily="34" charset="0"/>
                <a:ea typeface="+mj-ea"/>
                <a:cs typeface="+mj-cs"/>
              </a:rPr>
            </a:br>
            <a:r>
              <a:rPr lang="es-ES" sz="3200" b="1" dirty="0">
                <a:solidFill>
                  <a:srgbClr val="C00000"/>
                </a:solidFill>
                <a:latin typeface="GillSans" panose="020B0602020204020204" pitchFamily="34" charset="0"/>
                <a:ea typeface="+mj-ea"/>
                <a:cs typeface="+mj-cs"/>
              </a:rPr>
              <a:t>5 POINTS! 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57155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53364" y="71450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6000" b="1" dirty="0" smtClean="0">
                <a:latin typeface="Coronet" panose="03030502040406070605" pitchFamily="66" charset="0"/>
              </a:rPr>
              <a:t>Day 30 </a:t>
            </a:r>
            <a:r>
              <a:rPr lang="es-ES" sz="6000" dirty="0" smtClean="0">
                <a:latin typeface="Coronet" panose="03030502040406070605" pitchFamily="66" charset="0"/>
              </a:rPr>
              <a:t>– </a:t>
            </a:r>
            <a:r>
              <a:rPr lang="es-ES" sz="6000" dirty="0" err="1" smtClean="0">
                <a:latin typeface="Coronet" panose="03030502040406070605" pitchFamily="66" charset="0"/>
              </a:rPr>
              <a:t>We</a:t>
            </a:r>
            <a:r>
              <a:rPr lang="es-ES" sz="6000" dirty="0" smtClean="0">
                <a:latin typeface="Coronet" panose="03030502040406070605" pitchFamily="66" charset="0"/>
              </a:rPr>
              <a:t> have </a:t>
            </a:r>
            <a:r>
              <a:rPr lang="es-ES" sz="6000" dirty="0" err="1" smtClean="0">
                <a:latin typeface="Coronet" panose="03030502040406070605" pitchFamily="66" charset="0"/>
              </a:rPr>
              <a:t>learnt</a:t>
            </a:r>
            <a:r>
              <a:rPr lang="es-ES" sz="6000" dirty="0" smtClean="0">
                <a:latin typeface="Coronet" panose="03030502040406070605" pitchFamily="66" charset="0"/>
              </a:rPr>
              <a:t> to </a:t>
            </a:r>
            <a:r>
              <a:rPr lang="es-ES" sz="6000" dirty="0" err="1" smtClean="0">
                <a:latin typeface="Coronet" panose="03030502040406070605" pitchFamily="66" charset="0"/>
              </a:rPr>
              <a:t>keep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our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distance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from</a:t>
            </a:r>
            <a:r>
              <a:rPr lang="es-ES" sz="6000" dirty="0" smtClean="0">
                <a:latin typeface="Coronet" panose="03030502040406070605" pitchFamily="66" charset="0"/>
              </a:rPr>
              <a:t> the </a:t>
            </a:r>
            <a:r>
              <a:rPr lang="es-ES" sz="6000" dirty="0" err="1" smtClean="0">
                <a:latin typeface="Coronet" panose="03030502040406070605" pitchFamily="66" charset="0"/>
              </a:rPr>
              <a:t>animals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we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encounter</a:t>
            </a:r>
            <a:r>
              <a:rPr lang="es-ES" sz="6000" dirty="0" smtClean="0">
                <a:latin typeface="Coronet" panose="03030502040406070605" pitchFamily="66" charset="0"/>
              </a:rPr>
              <a:t>, </a:t>
            </a:r>
            <a:r>
              <a:rPr lang="es-ES" sz="6000" dirty="0" err="1" smtClean="0">
                <a:latin typeface="Coronet" panose="03030502040406070605" pitchFamily="66" charset="0"/>
              </a:rPr>
              <a:t>observing</a:t>
            </a:r>
            <a:r>
              <a:rPr lang="es-ES" sz="6000" dirty="0" smtClean="0">
                <a:latin typeface="Coronet" panose="03030502040406070605" pitchFamily="66" charset="0"/>
              </a:rPr>
              <a:t> at a </a:t>
            </a:r>
            <a:r>
              <a:rPr lang="es-ES" sz="6000" dirty="0" err="1" smtClean="0">
                <a:latin typeface="Coronet" panose="03030502040406070605" pitchFamily="66" charset="0"/>
              </a:rPr>
              <a:t>distance</a:t>
            </a:r>
            <a:r>
              <a:rPr lang="es-ES" sz="6000" dirty="0" smtClean="0">
                <a:latin typeface="Coronet" panose="03030502040406070605" pitchFamily="66" charset="0"/>
              </a:rPr>
              <a:t>. </a:t>
            </a:r>
            <a:r>
              <a:rPr lang="es-ES" sz="6000" dirty="0" err="1" smtClean="0">
                <a:latin typeface="Coronet" panose="03030502040406070605" pitchFamily="66" charset="0"/>
              </a:rPr>
              <a:t>Today</a:t>
            </a:r>
            <a:r>
              <a:rPr lang="es-ES" sz="6000" dirty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we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stumbled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latin typeface="Coronet" panose="03030502040406070605" pitchFamily="66" charset="0"/>
              </a:rPr>
              <a:t>across</a:t>
            </a:r>
            <a:r>
              <a:rPr lang="es-ES" sz="6000" dirty="0" smtClean="0">
                <a:latin typeface="Coronet" panose="03030502040406070605" pitchFamily="66" charset="0"/>
              </a:rPr>
              <a:t> 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a group of </a:t>
            </a:r>
            <a:r>
              <a:rPr lang="es-ES" sz="6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indigenious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people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, </a:t>
            </a:r>
            <a:r>
              <a:rPr lang="es-ES" sz="6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keen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to </a:t>
            </a:r>
            <a:r>
              <a:rPr lang="es-ES" sz="6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ask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them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for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some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advice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on </a:t>
            </a:r>
            <a:r>
              <a:rPr lang="es-ES" sz="6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our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6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route</a:t>
            </a:r>
            <a:r>
              <a:rPr lang="es-ES" sz="6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6000" dirty="0" smtClean="0">
                <a:latin typeface="Coronet" panose="03030502040406070605" pitchFamily="66" charset="0"/>
              </a:rPr>
              <a:t>…</a:t>
            </a:r>
            <a:endParaRPr lang="es-ES" sz="6000" dirty="0">
              <a:latin typeface="Coronet" panose="0303050204040607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4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6858"/>
            <a:ext cx="7886700" cy="1325563"/>
          </a:xfrm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Did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your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team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pack 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a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language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guide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or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dictionary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?</a:t>
            </a:r>
            <a:b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Do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you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have a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linguist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or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translator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on your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team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?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If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not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, lose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one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expedition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point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. </a:t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endParaRPr lang="es-ES" sz="3200" dirty="0">
              <a:solidFill>
                <a:srgbClr val="C00000"/>
              </a:solidFill>
              <a:latin typeface="GillSans" panose="020B06020202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0" y="3992880"/>
            <a:ext cx="2551747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7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53364" y="71450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5000" b="1" dirty="0" smtClean="0">
                <a:latin typeface="Coronet" panose="03030502040406070605" pitchFamily="66" charset="0"/>
              </a:rPr>
              <a:t>Day 90 </a:t>
            </a:r>
            <a:r>
              <a:rPr lang="es-ES" sz="5000" dirty="0" smtClean="0">
                <a:latin typeface="Coronet" panose="03030502040406070605" pitchFamily="66" charset="0"/>
              </a:rPr>
              <a:t>– As </a:t>
            </a:r>
            <a:r>
              <a:rPr lang="es-ES" sz="5000" dirty="0" err="1" smtClean="0">
                <a:latin typeface="Coronet" panose="03030502040406070605" pitchFamily="66" charset="0"/>
              </a:rPr>
              <a:t>we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passed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over</a:t>
            </a:r>
            <a:r>
              <a:rPr lang="es-ES" sz="5000" dirty="0" smtClean="0">
                <a:latin typeface="Coronet" panose="03030502040406070605" pitchFamily="66" charset="0"/>
              </a:rPr>
              <a:t> the final </a:t>
            </a:r>
            <a:r>
              <a:rPr lang="es-ES" sz="5000" dirty="0" err="1" smtClean="0">
                <a:latin typeface="Coronet" panose="03030502040406070605" pitchFamily="66" charset="0"/>
              </a:rPr>
              <a:t>peak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we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saw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an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image</a:t>
            </a:r>
            <a:r>
              <a:rPr lang="es-ES" sz="5000" dirty="0" smtClean="0">
                <a:latin typeface="Coronet" panose="03030502040406070605" pitchFamily="66" charset="0"/>
              </a:rPr>
              <a:t> in the </a:t>
            </a:r>
            <a:r>
              <a:rPr lang="es-ES" sz="5000" dirty="0" err="1" smtClean="0">
                <a:latin typeface="Coronet" panose="03030502040406070605" pitchFamily="66" charset="0"/>
              </a:rPr>
              <a:t>distance</a:t>
            </a:r>
            <a:r>
              <a:rPr lang="es-ES" sz="5000" dirty="0" smtClean="0">
                <a:latin typeface="Coronet" panose="03030502040406070605" pitchFamily="66" charset="0"/>
              </a:rPr>
              <a:t>, a figure </a:t>
            </a:r>
            <a:r>
              <a:rPr lang="es-ES" sz="5000" dirty="0" err="1" smtClean="0">
                <a:latin typeface="Coronet" panose="03030502040406070605" pitchFamily="66" charset="0"/>
              </a:rPr>
              <a:t>we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did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not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recognise</a:t>
            </a:r>
            <a:r>
              <a:rPr lang="es-ES" sz="5000" dirty="0" smtClean="0">
                <a:latin typeface="Coronet" panose="03030502040406070605" pitchFamily="66" charset="0"/>
              </a:rPr>
              <a:t>, and in the </a:t>
            </a:r>
            <a:r>
              <a:rPr lang="es-ES" sz="5000" dirty="0" err="1" smtClean="0">
                <a:latin typeface="Coronet" panose="03030502040406070605" pitchFamily="66" charset="0"/>
              </a:rPr>
              <a:t>background</a:t>
            </a:r>
            <a:r>
              <a:rPr lang="es-ES" sz="5000" dirty="0" smtClean="0">
                <a:latin typeface="Coronet" panose="03030502040406070605" pitchFamily="66" charset="0"/>
              </a:rPr>
              <a:t> the </a:t>
            </a:r>
            <a:r>
              <a:rPr lang="es-ES" sz="5000" dirty="0" err="1" smtClean="0">
                <a:latin typeface="Coronet" panose="03030502040406070605" pitchFamily="66" charset="0"/>
              </a:rPr>
              <a:t>shadow</a:t>
            </a:r>
            <a:r>
              <a:rPr lang="es-ES" sz="5000" dirty="0" smtClean="0">
                <a:latin typeface="Coronet" panose="03030502040406070605" pitchFamily="66" charset="0"/>
              </a:rPr>
              <a:t> of a </a:t>
            </a:r>
            <a:r>
              <a:rPr lang="es-ES" sz="5000" dirty="0" err="1" smtClean="0">
                <a:latin typeface="Coronet" panose="03030502040406070605" pitchFamily="66" charset="0"/>
              </a:rPr>
              <a:t>city</a:t>
            </a:r>
            <a:r>
              <a:rPr lang="es-ES" sz="5000" dirty="0" smtClean="0">
                <a:latin typeface="Coronet" panose="03030502040406070605" pitchFamily="66" charset="0"/>
              </a:rPr>
              <a:t>, </a:t>
            </a:r>
            <a:r>
              <a:rPr lang="es-ES" sz="5000" dirty="0" err="1" smtClean="0">
                <a:latin typeface="Coronet" panose="03030502040406070605" pitchFamily="66" charset="0"/>
              </a:rPr>
              <a:t>one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like</a:t>
            </a:r>
            <a:r>
              <a:rPr lang="es-ES" sz="5000" dirty="0" smtClean="0">
                <a:latin typeface="Coronet" panose="03030502040406070605" pitchFamily="66" charset="0"/>
              </a:rPr>
              <a:t> I have </a:t>
            </a:r>
            <a:r>
              <a:rPr lang="es-ES" sz="5000" dirty="0" err="1" smtClean="0">
                <a:latin typeface="Coronet" panose="03030502040406070605" pitchFamily="66" charset="0"/>
              </a:rPr>
              <a:t>never</a:t>
            </a:r>
            <a:r>
              <a:rPr lang="es-ES" sz="5000" dirty="0" smtClean="0">
                <a:latin typeface="Coronet" panose="03030502040406070605" pitchFamily="66" charset="0"/>
              </a:rPr>
              <a:t> set </a:t>
            </a:r>
            <a:r>
              <a:rPr lang="es-ES" sz="5000" dirty="0" err="1" smtClean="0">
                <a:latin typeface="Coronet" panose="03030502040406070605" pitchFamily="66" charset="0"/>
              </a:rPr>
              <a:t>eyes</a:t>
            </a:r>
            <a:r>
              <a:rPr lang="es-ES" sz="5000" dirty="0" smtClean="0">
                <a:latin typeface="Coronet" panose="03030502040406070605" pitchFamily="66" charset="0"/>
              </a:rPr>
              <a:t> on </a:t>
            </a:r>
            <a:r>
              <a:rPr lang="es-ES" sz="5000" dirty="0" err="1" smtClean="0">
                <a:latin typeface="Coronet" panose="03030502040406070605" pitchFamily="66" charset="0"/>
              </a:rPr>
              <a:t>before</a:t>
            </a:r>
            <a:r>
              <a:rPr lang="es-ES" sz="5000" dirty="0" smtClean="0">
                <a:latin typeface="Coronet" panose="03030502040406070605" pitchFamily="66" charset="0"/>
              </a:rPr>
              <a:t>. </a:t>
            </a:r>
            <a:r>
              <a:rPr lang="es-ES" sz="5000" dirty="0" err="1" smtClean="0">
                <a:latin typeface="Coronet" panose="03030502040406070605" pitchFamily="66" charset="0"/>
              </a:rPr>
              <a:t>With</a:t>
            </a:r>
            <a:r>
              <a:rPr lang="es-ES" sz="5000" dirty="0" smtClean="0">
                <a:latin typeface="Coronet" panose="03030502040406070605" pitchFamily="66" charset="0"/>
              </a:rPr>
              <a:t> a </a:t>
            </a:r>
            <a:r>
              <a:rPr lang="es-ES" sz="5000" dirty="0" err="1" smtClean="0">
                <a:latin typeface="Coronet" panose="03030502040406070605" pitchFamily="66" charset="0"/>
              </a:rPr>
              <a:t>deep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breath</a:t>
            </a:r>
            <a:r>
              <a:rPr lang="es-ES" sz="5000" dirty="0" smtClean="0">
                <a:latin typeface="Coronet" panose="03030502040406070605" pitchFamily="66" charset="0"/>
              </a:rPr>
              <a:t> and a </a:t>
            </a:r>
            <a:r>
              <a:rPr lang="es-ES" sz="5000" dirty="0" err="1" smtClean="0">
                <a:latin typeface="Coronet" panose="03030502040406070605" pitchFamily="66" charset="0"/>
              </a:rPr>
              <a:t>determined</a:t>
            </a:r>
            <a:r>
              <a:rPr lang="es-ES" sz="5000" dirty="0" smtClean="0">
                <a:latin typeface="Coronet" panose="03030502040406070605" pitchFamily="66" charset="0"/>
              </a:rPr>
              <a:t> look </a:t>
            </a:r>
            <a:r>
              <a:rPr lang="es-ES" sz="5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we</a:t>
            </a:r>
            <a:r>
              <a:rPr lang="es-ES" sz="5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took</a:t>
            </a:r>
            <a:r>
              <a:rPr lang="es-ES" sz="5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our</a:t>
            </a:r>
            <a:r>
              <a:rPr lang="es-ES" sz="5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first</a:t>
            </a:r>
            <a:r>
              <a:rPr lang="es-ES" sz="5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steps</a:t>
            </a:r>
            <a:r>
              <a:rPr lang="es-ES" sz="50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toward</a:t>
            </a:r>
            <a:r>
              <a:rPr lang="es-ES" sz="5000" dirty="0" smtClean="0">
                <a:latin typeface="Coronet" panose="03030502040406070605" pitchFamily="66" charset="0"/>
              </a:rPr>
              <a:t> …</a:t>
            </a:r>
            <a:endParaRPr lang="es-ES" sz="5000" dirty="0">
              <a:latin typeface="Coronet" panose="03030502040406070605" pitchFamily="66" charset="0"/>
            </a:endParaRPr>
          </a:p>
        </p:txBody>
      </p:sp>
      <p:pic>
        <p:nvPicPr>
          <p:cNvPr id="2" name="Mission Impossible Theme(full the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6670" y="4456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5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122" y="623338"/>
            <a:ext cx="5995601" cy="57966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645088">
            <a:off x="1260455" y="4348806"/>
            <a:ext cx="7833045" cy="146327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lIns="180000" tIns="108000" rtlCol="0" anchor="ctr">
            <a:spAutoFit/>
          </a:bodyPr>
          <a:lstStyle/>
          <a:p>
            <a:pPr algn="ctr"/>
            <a:endParaRPr lang="es-ES" sz="700" dirty="0" smtClean="0">
              <a:latin typeface="Impact" panose="020B0806030902050204" pitchFamily="34" charset="0"/>
            </a:endParaRPr>
          </a:p>
          <a:p>
            <a:pPr algn="ctr"/>
            <a:r>
              <a:rPr lang="es-ES" sz="6000" dirty="0" smtClean="0">
                <a:solidFill>
                  <a:srgbClr val="A50021"/>
                </a:solidFill>
                <a:latin typeface="Impact" panose="020B0806030902050204" pitchFamily="34" charset="0"/>
              </a:rPr>
              <a:t>Mission </a:t>
            </a:r>
            <a:r>
              <a:rPr lang="es-ES" sz="6000" dirty="0" err="1" smtClean="0">
                <a:solidFill>
                  <a:srgbClr val="A50021"/>
                </a:solidFill>
                <a:latin typeface="Impact" panose="020B0806030902050204" pitchFamily="34" charset="0"/>
              </a:rPr>
              <a:t>accomplished</a:t>
            </a:r>
            <a:r>
              <a:rPr lang="es-ES" sz="6000" dirty="0" smtClean="0">
                <a:solidFill>
                  <a:srgbClr val="A50021"/>
                </a:solidFill>
                <a:latin typeface="Impact" panose="020B0806030902050204" pitchFamily="34" charset="0"/>
              </a:rPr>
              <a:t>!</a:t>
            </a:r>
            <a:endParaRPr lang="es-ES" sz="6000" dirty="0" smtClean="0">
              <a:latin typeface="Impact" panose="020B0806030902050204" pitchFamily="34" charset="0"/>
            </a:endParaRPr>
          </a:p>
          <a:p>
            <a:pPr algn="ctr"/>
            <a:r>
              <a:rPr lang="es-ES" dirty="0" smtClean="0">
                <a:latin typeface="Bodoni Poster" panose="02070A04080905020204" pitchFamily="18" charset="0"/>
              </a:rPr>
              <a:t> </a:t>
            </a:r>
            <a:endParaRPr lang="es-ES" dirty="0">
              <a:latin typeface="Bodoni Poster" panose="02070A04080905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0393" y="185306"/>
            <a:ext cx="83810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000" dirty="0" smtClean="0">
                <a:solidFill>
                  <a:srgbClr val="A50021"/>
                </a:solidFill>
                <a:latin typeface="GillSans ExtraBold" panose="020B0902020204020204" pitchFamily="34" charset="0"/>
              </a:rPr>
              <a:t>The </a:t>
            </a:r>
            <a:r>
              <a:rPr lang="es-ES" sz="6000" dirty="0" err="1">
                <a:solidFill>
                  <a:srgbClr val="A50021"/>
                </a:solidFill>
                <a:latin typeface="GillSans ExtraBold" panose="020B0902020204020204" pitchFamily="34" charset="0"/>
              </a:rPr>
              <a:t>L</a:t>
            </a:r>
            <a:r>
              <a:rPr lang="es-ES" sz="6000" dirty="0" err="1" smtClean="0">
                <a:solidFill>
                  <a:srgbClr val="A50021"/>
                </a:solidFill>
                <a:latin typeface="GillSans ExtraBold" panose="020B0902020204020204" pitchFamily="34" charset="0"/>
              </a:rPr>
              <a:t>ost</a:t>
            </a:r>
            <a:r>
              <a:rPr lang="es-ES" sz="6000" dirty="0" smtClean="0">
                <a:solidFill>
                  <a:srgbClr val="A50021"/>
                </a:solidFill>
                <a:latin typeface="GillSans ExtraBold" panose="020B0902020204020204" pitchFamily="34" charset="0"/>
              </a:rPr>
              <a:t> </a:t>
            </a:r>
            <a:r>
              <a:rPr lang="es-ES" sz="6000" dirty="0">
                <a:solidFill>
                  <a:srgbClr val="A50021"/>
                </a:solidFill>
                <a:latin typeface="GillSans ExtraBold" panose="020B0902020204020204" pitchFamily="34" charset="0"/>
              </a:rPr>
              <a:t>C</a:t>
            </a:r>
            <a:r>
              <a:rPr lang="es-ES" sz="6000" dirty="0" smtClean="0">
                <a:solidFill>
                  <a:srgbClr val="A50021"/>
                </a:solidFill>
                <a:latin typeface="GillSans ExtraBold" panose="020B0902020204020204" pitchFamily="34" charset="0"/>
              </a:rPr>
              <a:t>ity of C</a:t>
            </a:r>
            <a:endParaRPr lang="es-ES" sz="6000" dirty="0" smtClean="0">
              <a:latin typeface="GillSans ExtraBold" panose="020B09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24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840821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A50021"/>
                </a:solidFill>
                <a:latin typeface="GillSans ExtraBold" panose="020B0902020204020204" pitchFamily="34" charset="0"/>
              </a:rPr>
              <a:t>Your </a:t>
            </a:r>
            <a:r>
              <a:rPr lang="es-ES" sz="3200" dirty="0" err="1" smtClean="0">
                <a:solidFill>
                  <a:srgbClr val="A50021"/>
                </a:solidFill>
                <a:latin typeface="GillSans ExtraBold" panose="020B0902020204020204" pitchFamily="34" charset="0"/>
              </a:rPr>
              <a:t>team</a:t>
            </a:r>
            <a:r>
              <a:rPr lang="es-ES" sz="3200" dirty="0" smtClean="0">
                <a:solidFill>
                  <a:srgbClr val="A50021"/>
                </a:solidFill>
                <a:latin typeface="GillSans ExtraBold" panose="020B0902020204020204" pitchFamily="34" charset="0"/>
              </a:rPr>
              <a:t> roles: </a:t>
            </a:r>
            <a:endParaRPr lang="es-ES" sz="3200" dirty="0">
              <a:latin typeface="GillSans ExtraBold" panose="020B09020202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9229" b="8568"/>
          <a:stretch/>
        </p:blipFill>
        <p:spPr>
          <a:xfrm>
            <a:off x="362309" y="1500995"/>
            <a:ext cx="8522898" cy="446256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53370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err="1" smtClean="0">
                <a:latin typeface="GillSans" panose="020B0602020204020204" pitchFamily="34" charset="0"/>
              </a:rPr>
              <a:t>Choose</a:t>
            </a:r>
            <a:r>
              <a:rPr lang="es-ES" sz="2800" dirty="0" smtClean="0">
                <a:latin typeface="GillSans" panose="020B0602020204020204" pitchFamily="34" charset="0"/>
              </a:rPr>
              <a:t> a </a:t>
            </a:r>
            <a:r>
              <a:rPr lang="es-ES" sz="2800" dirty="0" err="1" smtClean="0">
                <a:latin typeface="GillSans" panose="020B0602020204020204" pitchFamily="34" charset="0"/>
              </a:rPr>
              <a:t>job</a:t>
            </a:r>
            <a:r>
              <a:rPr lang="es-ES" sz="2800" dirty="0" smtClean="0">
                <a:latin typeface="GillSans" panose="020B0602020204020204" pitchFamily="34" charset="0"/>
              </a:rPr>
              <a:t> for </a:t>
            </a:r>
            <a:r>
              <a:rPr lang="es-ES" sz="2800" dirty="0" err="1" smtClean="0">
                <a:latin typeface="GillSans" panose="020B0602020204020204" pitchFamily="34" charset="0"/>
              </a:rPr>
              <a:t>each</a:t>
            </a:r>
            <a:r>
              <a:rPr lang="es-ES" sz="2800" dirty="0" smtClean="0">
                <a:latin typeface="GillSans" panose="020B0602020204020204" pitchFamily="34" charset="0"/>
              </a:rPr>
              <a:t> </a:t>
            </a:r>
            <a:r>
              <a:rPr lang="es-ES" sz="2800" dirty="0" err="1" smtClean="0">
                <a:latin typeface="GillSans" panose="020B0602020204020204" pitchFamily="34" charset="0"/>
              </a:rPr>
              <a:t>member</a:t>
            </a:r>
            <a:r>
              <a:rPr lang="es-ES" sz="2800" dirty="0" smtClean="0">
                <a:latin typeface="GillSans" panose="020B0602020204020204" pitchFamily="34" charset="0"/>
              </a:rPr>
              <a:t> of your </a:t>
            </a:r>
            <a:r>
              <a:rPr lang="es-ES" sz="2800" dirty="0" err="1" smtClean="0">
                <a:latin typeface="GillSans" panose="020B0602020204020204" pitchFamily="34" charset="0"/>
              </a:rPr>
              <a:t>team</a:t>
            </a:r>
            <a:r>
              <a:rPr lang="es-ES" sz="2800" dirty="0" smtClean="0">
                <a:latin typeface="GillSans" panose="020B0602020204020204" pitchFamily="34" charset="0"/>
              </a:rPr>
              <a:t> (</a:t>
            </a:r>
            <a:r>
              <a:rPr lang="es-ES" sz="2800" dirty="0" err="1" smtClean="0">
                <a:latin typeface="GillSans" panose="020B0602020204020204" pitchFamily="34" charset="0"/>
              </a:rPr>
              <a:t>not</a:t>
            </a:r>
            <a:r>
              <a:rPr lang="es-ES" sz="2800" dirty="0" smtClean="0">
                <a:latin typeface="GillSans" panose="020B0602020204020204" pitchFamily="34" charset="0"/>
              </a:rPr>
              <a:t> on </a:t>
            </a:r>
            <a:r>
              <a:rPr lang="es-ES" sz="2800" dirty="0" err="1" smtClean="0">
                <a:latin typeface="GillSans" panose="020B0602020204020204" pitchFamily="34" charset="0"/>
              </a:rPr>
              <a:t>this</a:t>
            </a:r>
            <a:r>
              <a:rPr lang="es-ES" sz="2800" dirty="0" smtClean="0">
                <a:latin typeface="GillSans" panose="020B0602020204020204" pitchFamily="34" charset="0"/>
              </a:rPr>
              <a:t> </a:t>
            </a:r>
            <a:r>
              <a:rPr lang="es-ES" sz="2800" dirty="0" err="1" smtClean="0">
                <a:latin typeface="GillSans" panose="020B0602020204020204" pitchFamily="34" charset="0"/>
              </a:rPr>
              <a:t>list</a:t>
            </a:r>
            <a:r>
              <a:rPr lang="es-ES" sz="2800" dirty="0" smtClean="0">
                <a:latin typeface="GillSans" panose="020B0602020204020204" pitchFamily="34" charset="0"/>
              </a:rPr>
              <a:t>!)</a:t>
            </a:r>
            <a:endParaRPr lang="es-ES" sz="2800" dirty="0">
              <a:latin typeface="GillSans" panose="020B06020202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901" y="5280513"/>
            <a:ext cx="1652099" cy="1598690"/>
          </a:xfrm>
          <a:prstGeom prst="rect">
            <a:avLst/>
          </a:prstGeom>
          <a:noFill/>
        </p:spPr>
      </p:pic>
      <p:pic>
        <p:nvPicPr>
          <p:cNvPr id="2" name="Fantasy magical sound effec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0346" y="6079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1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7804"/>
            <a:ext cx="7886700" cy="1325563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A50021"/>
                </a:solidFill>
                <a:latin typeface="GillSans ExtraBold" panose="020B0902020204020204" pitchFamily="34" charset="0"/>
              </a:rPr>
              <a:t>Your </a:t>
            </a:r>
            <a:r>
              <a:rPr lang="es-ES" sz="3200" dirty="0" err="1" smtClean="0">
                <a:solidFill>
                  <a:srgbClr val="A50021"/>
                </a:solidFill>
                <a:latin typeface="GillSans ExtraBold" panose="020B0902020204020204" pitchFamily="34" charset="0"/>
              </a:rPr>
              <a:t>survival</a:t>
            </a:r>
            <a:r>
              <a:rPr lang="es-ES" sz="3200" dirty="0" smtClean="0">
                <a:solidFill>
                  <a:srgbClr val="A50021"/>
                </a:solidFill>
                <a:latin typeface="GillSans ExtraBold" panose="020B0902020204020204" pitchFamily="34" charset="0"/>
              </a:rPr>
              <a:t> kit: </a:t>
            </a:r>
            <a:endParaRPr lang="es-ES" sz="5400" dirty="0">
              <a:latin typeface="GillSans ExtraBold" panose="020B09020202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216" y="1658251"/>
            <a:ext cx="1299450" cy="2092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242" y="1689797"/>
            <a:ext cx="911542" cy="9983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320" y="3485806"/>
            <a:ext cx="1114876" cy="1344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08" y="1487191"/>
            <a:ext cx="835174" cy="946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4343" y="2390175"/>
            <a:ext cx="952365" cy="13038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8975" y="2948364"/>
            <a:ext cx="835174" cy="10887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8108" y="2146751"/>
            <a:ext cx="1319419" cy="17592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5852" y="4701328"/>
            <a:ext cx="957689" cy="1253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09373" y="4407422"/>
            <a:ext cx="672831" cy="8324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70823" y="3905976"/>
            <a:ext cx="937587" cy="18240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75375" y="4186686"/>
            <a:ext cx="952634" cy="15171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821" y="2525585"/>
            <a:ext cx="1055448" cy="1505312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0" y="4439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err="1" smtClean="0">
                <a:latin typeface="GillSans" panose="020B0602020204020204" pitchFamily="34" charset="0"/>
              </a:rPr>
              <a:t>Choose</a:t>
            </a:r>
            <a:r>
              <a:rPr lang="es-ES" sz="2800" dirty="0" smtClean="0">
                <a:latin typeface="GillSans" panose="020B0602020204020204" pitchFamily="34" charset="0"/>
              </a:rPr>
              <a:t> ten </a:t>
            </a:r>
            <a:r>
              <a:rPr lang="es-ES" sz="2800" dirty="0" err="1" smtClean="0">
                <a:latin typeface="GillSans" panose="020B0602020204020204" pitchFamily="34" charset="0"/>
              </a:rPr>
              <a:t>items</a:t>
            </a:r>
            <a:r>
              <a:rPr lang="es-ES" sz="2800" dirty="0" smtClean="0">
                <a:latin typeface="GillSans" panose="020B0602020204020204" pitchFamily="34" charset="0"/>
              </a:rPr>
              <a:t>. </a:t>
            </a:r>
            <a:r>
              <a:rPr lang="es-ES" sz="2800" dirty="0" err="1" smtClean="0">
                <a:latin typeface="GillSans" panose="020B0602020204020204" pitchFamily="34" charset="0"/>
              </a:rPr>
              <a:t>Think</a:t>
            </a:r>
            <a:r>
              <a:rPr lang="es-ES" sz="2800" dirty="0" smtClean="0">
                <a:latin typeface="GillSans" panose="020B0602020204020204" pitchFamily="34" charset="0"/>
              </a:rPr>
              <a:t> about </a:t>
            </a:r>
            <a:r>
              <a:rPr lang="es-ES" sz="2800" dirty="0" err="1" smtClean="0">
                <a:latin typeface="GillSans" panose="020B0602020204020204" pitchFamily="34" charset="0"/>
              </a:rPr>
              <a:t>these</a:t>
            </a:r>
            <a:r>
              <a:rPr lang="es-ES" sz="2800" dirty="0" smtClean="0">
                <a:latin typeface="GillSans" panose="020B0602020204020204" pitchFamily="34" charset="0"/>
              </a:rPr>
              <a:t> </a:t>
            </a:r>
            <a:r>
              <a:rPr lang="es-ES" sz="2800" dirty="0" err="1" smtClean="0">
                <a:latin typeface="GillSans" panose="020B0602020204020204" pitchFamily="34" charset="0"/>
              </a:rPr>
              <a:t>categories</a:t>
            </a:r>
            <a:r>
              <a:rPr lang="es-ES" sz="2800" dirty="0" smtClean="0">
                <a:latin typeface="GillSans" panose="020B0602020204020204" pitchFamily="34" charset="0"/>
              </a:rPr>
              <a:t>:</a:t>
            </a:r>
            <a:endParaRPr lang="es-ES" sz="2800" dirty="0">
              <a:latin typeface="GillSans" panose="020B0602020204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6700" y="5695982"/>
            <a:ext cx="1200839" cy="1162018"/>
          </a:xfrm>
          <a:prstGeom prst="rect">
            <a:avLst/>
          </a:prstGeom>
          <a:noFill/>
        </p:spPr>
      </p:pic>
      <p:pic>
        <p:nvPicPr>
          <p:cNvPr id="2" name="Fantasy magical sound effec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81747" y="5838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9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12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1899" y="0"/>
            <a:ext cx="8798943" cy="3918658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A50021"/>
                </a:solidFill>
                <a:latin typeface="GillSans ExtraBold" panose="020B0902020204020204" pitchFamily="34" charset="0"/>
              </a:rPr>
              <a:t>The </a:t>
            </a:r>
            <a:r>
              <a:rPr lang="es-ES" sz="3200" dirty="0" err="1" smtClean="0">
                <a:solidFill>
                  <a:srgbClr val="A50021"/>
                </a:solidFill>
                <a:latin typeface="GillSans ExtraBold" panose="020B0902020204020204" pitchFamily="34" charset="0"/>
              </a:rPr>
              <a:t>expedition</a:t>
            </a:r>
            <a:r>
              <a:rPr lang="es-ES" sz="3200" dirty="0" smtClean="0">
                <a:solidFill>
                  <a:srgbClr val="A50021"/>
                </a:solidFill>
                <a:latin typeface="GillSans ExtraBold" panose="020B0902020204020204" pitchFamily="34" charset="0"/>
              </a:rPr>
              <a:t> </a:t>
            </a:r>
            <a:r>
              <a:rPr lang="es-ES" sz="3200" dirty="0" err="1" smtClean="0">
                <a:solidFill>
                  <a:srgbClr val="A50021"/>
                </a:solidFill>
                <a:latin typeface="GillSans ExtraBold" panose="020B0902020204020204" pitchFamily="34" charset="0"/>
              </a:rPr>
              <a:t>begins</a:t>
            </a:r>
            <a:r>
              <a:rPr lang="es-ES" sz="3200" dirty="0" smtClean="0">
                <a:solidFill>
                  <a:srgbClr val="A50021"/>
                </a:solidFill>
                <a:latin typeface="GillSans ExtraBold" panose="020B0902020204020204" pitchFamily="34" charset="0"/>
              </a:rPr>
              <a:t> … </a:t>
            </a:r>
            <a:br>
              <a:rPr lang="es-ES" sz="3200" dirty="0" smtClean="0">
                <a:solidFill>
                  <a:srgbClr val="A50021"/>
                </a:solidFill>
                <a:latin typeface="GillSans ExtraBold" panose="020B0902020204020204" pitchFamily="34" charset="0"/>
              </a:rPr>
            </a:br>
            <a:r>
              <a:rPr lang="es-ES" sz="3200" dirty="0" smtClean="0">
                <a:solidFill>
                  <a:srgbClr val="A50021"/>
                </a:solidFill>
                <a:latin typeface="GillSans ExtraBold" panose="020B0902020204020204" pitchFamily="34" charset="0"/>
              </a:rPr>
              <a:t/>
            </a:r>
            <a:br>
              <a:rPr lang="es-ES" sz="3200" dirty="0" smtClean="0">
                <a:solidFill>
                  <a:srgbClr val="A50021"/>
                </a:solidFill>
                <a:latin typeface="GillSans ExtraBold" panose="020B0902020204020204" pitchFamily="34" charset="0"/>
              </a:rPr>
            </a:br>
            <a:r>
              <a:rPr lang="es-E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Each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team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starts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with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10 </a:t>
            </a:r>
            <a:r>
              <a:rPr lang="es-E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expedition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points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.</a:t>
            </a:r>
            <a:b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</a:b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/>
            </a:r>
            <a:b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</a:b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The </a:t>
            </a:r>
            <a:r>
              <a:rPr lang="es-E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teams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left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with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points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at the </a:t>
            </a:r>
            <a:r>
              <a:rPr lang="es-E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end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will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have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successfully</a:t>
            </a:r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accomplished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their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mission! </a:t>
            </a:r>
            <a:b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</a:br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/>
            </a:r>
            <a:b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</a:br>
            <a:r>
              <a:rPr lang="es-E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Any</a:t>
            </a:r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doubts</a:t>
            </a:r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, </a:t>
            </a:r>
            <a:r>
              <a:rPr lang="es-E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ask</a:t>
            </a:r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one</a:t>
            </a:r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of </a:t>
            </a:r>
            <a:r>
              <a:rPr lang="es-E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our</a:t>
            </a:r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survivalists</a:t>
            </a:r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Sans" panose="020B0602020204020204" pitchFamily="34" charset="0"/>
              </a:rPr>
              <a:t>!</a:t>
            </a:r>
            <a:endParaRPr lang="es-ES" sz="3200" dirty="0">
              <a:solidFill>
                <a:schemeClr val="tx1">
                  <a:lumMod val="85000"/>
                  <a:lumOff val="15000"/>
                </a:schemeClr>
              </a:solidFill>
              <a:latin typeface="GillSans" panose="020B0602020204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207756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3200" dirty="0">
              <a:latin typeface="GillSans ExtraBold" panose="020B09020202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6022"/>
            <a:ext cx="9144000" cy="373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6021"/>
            <a:ext cx="9144000" cy="3731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082435">
            <a:off x="-472181" y="3979063"/>
            <a:ext cx="9599795" cy="786163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tIns="108000" rtlCol="0" anchor="ctr">
            <a:spAutoFit/>
          </a:bodyPr>
          <a:lstStyle/>
          <a:p>
            <a:pPr algn="ctr"/>
            <a:endParaRPr lang="es-ES" sz="100" dirty="0" smtClean="0">
              <a:latin typeface="Impact" panose="020B0806030902050204" pitchFamily="34" charset="0"/>
            </a:endParaRPr>
          </a:p>
          <a:p>
            <a:pPr algn="ctr"/>
            <a:r>
              <a:rPr lang="es-ES" sz="4000" dirty="0" err="1" smtClean="0">
                <a:solidFill>
                  <a:srgbClr val="C00000"/>
                </a:solidFill>
                <a:latin typeface="GillSans ExtraBold" panose="020B0902020204020204" pitchFamily="34" charset="0"/>
              </a:rPr>
              <a:t>Keep</a:t>
            </a:r>
            <a:r>
              <a:rPr lang="es-ES" sz="4000" dirty="0" smtClean="0">
                <a:solidFill>
                  <a:srgbClr val="C00000"/>
                </a:solidFill>
                <a:latin typeface="GillSans ExtraBold" panose="020B0902020204020204" pitchFamily="34" charset="0"/>
              </a:rPr>
              <a:t> </a:t>
            </a:r>
            <a:r>
              <a:rPr lang="es-ES" sz="4000" dirty="0" err="1" smtClean="0">
                <a:solidFill>
                  <a:srgbClr val="C00000"/>
                </a:solidFill>
                <a:latin typeface="GillSans ExtraBold" panose="020B0902020204020204" pitchFamily="34" charset="0"/>
              </a:rPr>
              <a:t>track</a:t>
            </a:r>
            <a:r>
              <a:rPr lang="es-ES" sz="4000" dirty="0" smtClean="0">
                <a:solidFill>
                  <a:srgbClr val="C00000"/>
                </a:solidFill>
                <a:latin typeface="GillSans ExtraBold" panose="020B0902020204020204" pitchFamily="34" charset="0"/>
              </a:rPr>
              <a:t> of </a:t>
            </a:r>
            <a:r>
              <a:rPr lang="es-ES" sz="4000" dirty="0" err="1" smtClean="0">
                <a:solidFill>
                  <a:srgbClr val="C00000"/>
                </a:solidFill>
                <a:latin typeface="GillSans ExtraBold" panose="020B0902020204020204" pitchFamily="34" charset="0"/>
              </a:rPr>
              <a:t>your</a:t>
            </a:r>
            <a:r>
              <a:rPr lang="es-ES" sz="4000" dirty="0" smtClean="0">
                <a:solidFill>
                  <a:srgbClr val="C00000"/>
                </a:solidFill>
                <a:latin typeface="GillSans ExtraBold" panose="020B0902020204020204" pitchFamily="34" charset="0"/>
              </a:rPr>
              <a:t> scores!</a:t>
            </a:r>
            <a:endParaRPr lang="es-ES" sz="4000" dirty="0">
              <a:solidFill>
                <a:srgbClr val="C00000"/>
              </a:solidFill>
              <a:latin typeface="GillSans ExtraBold" panose="020B09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14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039" y="3594510"/>
            <a:ext cx="3825961" cy="3432112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6240" y="290085"/>
            <a:ext cx="7928738" cy="37027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5400" b="1" dirty="0" smtClean="0">
                <a:latin typeface="Coronet" panose="03030502040406070605" pitchFamily="66" charset="0"/>
              </a:rPr>
              <a:t>Day 1 </a:t>
            </a:r>
            <a:r>
              <a:rPr lang="es-ES" sz="5400" dirty="0" smtClean="0">
                <a:latin typeface="Coronet" panose="03030502040406070605" pitchFamily="66" charset="0"/>
              </a:rPr>
              <a:t>– </a:t>
            </a:r>
            <a:r>
              <a:rPr lang="es-ES" sz="5400" dirty="0" err="1" smtClean="0">
                <a:latin typeface="Coronet" panose="03030502040406070605" pitchFamily="66" charset="0"/>
              </a:rPr>
              <a:t>We</a:t>
            </a:r>
            <a:r>
              <a:rPr lang="es-ES" sz="5400" dirty="0" smtClean="0">
                <a:latin typeface="Coronet" panose="03030502040406070605" pitchFamily="66" charset="0"/>
              </a:rPr>
              <a:t> set off on </a:t>
            </a:r>
            <a:r>
              <a:rPr lang="es-ES" sz="5400" dirty="0" err="1" smtClean="0">
                <a:latin typeface="Coronet" panose="03030502040406070605" pitchFamily="66" charset="0"/>
              </a:rPr>
              <a:t>our</a:t>
            </a:r>
            <a:r>
              <a:rPr lang="es-ES" sz="5400" dirty="0" smtClean="0">
                <a:latin typeface="Coronet" panose="03030502040406070605" pitchFamily="66" charset="0"/>
              </a:rPr>
              <a:t> </a:t>
            </a:r>
            <a:r>
              <a:rPr lang="es-ES" sz="5400" dirty="0" err="1" smtClean="0">
                <a:latin typeface="Coronet" panose="03030502040406070605" pitchFamily="66" charset="0"/>
              </a:rPr>
              <a:t>expedition</a:t>
            </a:r>
            <a:r>
              <a:rPr lang="es-ES" sz="5400" dirty="0" smtClean="0">
                <a:latin typeface="Coronet" panose="03030502040406070605" pitchFamily="66" charset="0"/>
              </a:rPr>
              <a:t> at </a:t>
            </a:r>
            <a:r>
              <a:rPr lang="es-ES" sz="5400" dirty="0" err="1" smtClean="0">
                <a:latin typeface="Coronet" panose="03030502040406070605" pitchFamily="66" charset="0"/>
              </a:rPr>
              <a:t>noon</a:t>
            </a:r>
            <a:r>
              <a:rPr lang="es-ES" sz="5400" dirty="0" smtClean="0">
                <a:latin typeface="Coronet" panose="03030502040406070605" pitchFamily="66" charset="0"/>
              </a:rPr>
              <a:t>, full of </a:t>
            </a:r>
            <a:r>
              <a:rPr lang="es-ES" sz="5400" dirty="0" err="1" smtClean="0">
                <a:latin typeface="Coronet" panose="03030502040406070605" pitchFamily="66" charset="0"/>
              </a:rPr>
              <a:t>high</a:t>
            </a:r>
            <a:r>
              <a:rPr lang="es-ES" sz="5400" dirty="0" smtClean="0">
                <a:latin typeface="Coronet" panose="03030502040406070605" pitchFamily="66" charset="0"/>
              </a:rPr>
              <a:t> </a:t>
            </a:r>
            <a:r>
              <a:rPr lang="es-ES" sz="5400" dirty="0" err="1" smtClean="0">
                <a:latin typeface="Coronet" panose="03030502040406070605" pitchFamily="66" charset="0"/>
              </a:rPr>
              <a:t>spirits</a:t>
            </a:r>
            <a:r>
              <a:rPr lang="es-ES" sz="5400" dirty="0" smtClean="0">
                <a:latin typeface="Coronet" panose="03030502040406070605" pitchFamily="66" charset="0"/>
              </a:rPr>
              <a:t>. The </a:t>
            </a:r>
            <a:r>
              <a:rPr lang="es-ES" sz="5400" dirty="0" err="1" smtClean="0">
                <a:latin typeface="Coronet" panose="03030502040406070605" pitchFamily="66" charset="0"/>
              </a:rPr>
              <a:t>weather</a:t>
            </a:r>
            <a:r>
              <a:rPr lang="es-ES" sz="5400" dirty="0" smtClean="0">
                <a:latin typeface="Coronet" panose="03030502040406070605" pitchFamily="66" charset="0"/>
              </a:rPr>
              <a:t> </a:t>
            </a:r>
            <a:r>
              <a:rPr lang="es-ES" sz="5400" dirty="0" err="1" smtClean="0">
                <a:latin typeface="Coronet" panose="03030502040406070605" pitchFamily="66" charset="0"/>
              </a:rPr>
              <a:t>was</a:t>
            </a:r>
            <a:r>
              <a:rPr lang="es-ES" sz="5400" dirty="0" smtClean="0">
                <a:latin typeface="Coronet" panose="03030502040406070605" pitchFamily="66" charset="0"/>
              </a:rPr>
              <a:t> </a:t>
            </a:r>
            <a:r>
              <a:rPr lang="es-ES" sz="5400" dirty="0" err="1" smtClean="0">
                <a:latin typeface="Coronet" panose="03030502040406070605" pitchFamily="66" charset="0"/>
              </a:rPr>
              <a:t>pleasant</a:t>
            </a:r>
            <a:r>
              <a:rPr lang="es-ES" sz="5400" dirty="0" smtClean="0">
                <a:latin typeface="Coronet" panose="03030502040406070605" pitchFamily="66" charset="0"/>
              </a:rPr>
              <a:t> </a:t>
            </a:r>
            <a:r>
              <a:rPr lang="es-ES" sz="5400" dirty="0" err="1" smtClean="0">
                <a:latin typeface="Coronet" panose="03030502040406070605" pitchFamily="66" charset="0"/>
              </a:rPr>
              <a:t>but</a:t>
            </a:r>
            <a:r>
              <a:rPr lang="es-ES" sz="5400" dirty="0" smtClean="0">
                <a:latin typeface="Coronet" panose="03030502040406070605" pitchFamily="66" charset="0"/>
              </a:rPr>
              <a:t> </a:t>
            </a:r>
            <a:r>
              <a:rPr lang="es-ES" sz="5400" dirty="0" err="1" smtClean="0">
                <a:latin typeface="Coronet" panose="03030502040406070605" pitchFamily="66" charset="0"/>
              </a:rPr>
              <a:t>soon</a:t>
            </a:r>
            <a:r>
              <a:rPr lang="es-ES" sz="5400" dirty="0" smtClean="0">
                <a:latin typeface="Coronet" panose="03030502040406070605" pitchFamily="66" charset="0"/>
              </a:rPr>
              <a:t> the </a:t>
            </a:r>
            <a:r>
              <a:rPr lang="es-ES" sz="5400" dirty="0" err="1" smtClean="0">
                <a:latin typeface="Coronet" panose="03030502040406070605" pitchFamily="66" charset="0"/>
              </a:rPr>
              <a:t>winds</a:t>
            </a:r>
            <a:r>
              <a:rPr lang="es-ES" sz="5400" dirty="0" smtClean="0">
                <a:latin typeface="Coronet" panose="03030502040406070605" pitchFamily="66" charset="0"/>
              </a:rPr>
              <a:t> </a:t>
            </a:r>
            <a:r>
              <a:rPr lang="es-ES" sz="5400" dirty="0" err="1" smtClean="0">
                <a:latin typeface="Coronet" panose="03030502040406070605" pitchFamily="66" charset="0"/>
              </a:rPr>
              <a:t>changed</a:t>
            </a:r>
            <a:r>
              <a:rPr lang="es-ES" sz="5400" dirty="0" smtClean="0">
                <a:latin typeface="Coronet" panose="03030502040406070605" pitchFamily="66" charset="0"/>
              </a:rPr>
              <a:t> and </a:t>
            </a:r>
            <a:r>
              <a:rPr lang="es-ES" sz="5400" dirty="0" err="1" smtClean="0">
                <a:latin typeface="Coronet" panose="03030502040406070605" pitchFamily="66" charset="0"/>
              </a:rPr>
              <a:t>we</a:t>
            </a:r>
            <a:r>
              <a:rPr lang="es-ES" sz="5400" dirty="0" smtClean="0">
                <a:latin typeface="Coronet" panose="03030502040406070605" pitchFamily="66" charset="0"/>
              </a:rPr>
              <a:t> </a:t>
            </a:r>
            <a:r>
              <a:rPr lang="es-ES" sz="5400" dirty="0" err="1" smtClean="0">
                <a:latin typeface="Coronet" panose="03030502040406070605" pitchFamily="66" charset="0"/>
              </a:rPr>
              <a:t>found</a:t>
            </a:r>
            <a:r>
              <a:rPr lang="es-ES" sz="5400" dirty="0" smtClean="0">
                <a:latin typeface="Coronet" panose="03030502040406070605" pitchFamily="66" charset="0"/>
              </a:rPr>
              <a:t> </a:t>
            </a:r>
            <a:r>
              <a:rPr lang="es-ES" sz="5400" dirty="0" err="1" smtClean="0">
                <a:latin typeface="Coronet" panose="03030502040406070605" pitchFamily="66" charset="0"/>
              </a:rPr>
              <a:t>ourselves</a:t>
            </a:r>
            <a:r>
              <a:rPr lang="es-ES" sz="5400" dirty="0" smtClean="0">
                <a:latin typeface="Coronet" panose="03030502040406070605" pitchFamily="66" charset="0"/>
              </a:rPr>
              <a:t> in a </a:t>
            </a:r>
            <a:r>
              <a:rPr lang="es-ES" sz="5400" dirty="0" err="1" smtClean="0">
                <a:latin typeface="Coronet" panose="03030502040406070605" pitchFamily="66" charset="0"/>
              </a:rPr>
              <a:t>snow</a:t>
            </a:r>
            <a:r>
              <a:rPr lang="es-ES" sz="5400" dirty="0" smtClean="0">
                <a:latin typeface="Coronet" panose="03030502040406070605" pitchFamily="66" charset="0"/>
              </a:rPr>
              <a:t> </a:t>
            </a:r>
            <a:r>
              <a:rPr lang="es-ES" sz="5400" dirty="0" err="1" smtClean="0">
                <a:latin typeface="Coronet" panose="03030502040406070605" pitchFamily="66" charset="0"/>
              </a:rPr>
              <a:t>storm</a:t>
            </a:r>
            <a:r>
              <a:rPr lang="es-ES" sz="5400" dirty="0" smtClean="0">
                <a:latin typeface="Coronet" panose="03030502040406070605" pitchFamily="66" charset="0"/>
              </a:rPr>
              <a:t>, </a:t>
            </a:r>
            <a:r>
              <a:rPr lang="es-ES" sz="54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paralysed</a:t>
            </a:r>
            <a:r>
              <a:rPr lang="es-ES" sz="54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54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by</a:t>
            </a:r>
            <a:r>
              <a:rPr lang="es-ES" sz="54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the </a:t>
            </a:r>
            <a:r>
              <a:rPr lang="es-ES" sz="54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icy</a:t>
            </a:r>
            <a:r>
              <a:rPr lang="es-ES" sz="54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54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winds</a:t>
            </a:r>
            <a:r>
              <a:rPr lang="es-ES" sz="5400" dirty="0" smtClean="0">
                <a:solidFill>
                  <a:srgbClr val="C00000"/>
                </a:solidFill>
                <a:latin typeface="Coronet" panose="03030502040406070605" pitchFamily="66" charset="0"/>
              </a:rPr>
              <a:t> </a:t>
            </a:r>
            <a:r>
              <a:rPr lang="es-ES" sz="5400" dirty="0" err="1" smtClean="0">
                <a:solidFill>
                  <a:srgbClr val="C00000"/>
                </a:solidFill>
                <a:latin typeface="Coronet" panose="03030502040406070605" pitchFamily="66" charset="0"/>
              </a:rPr>
              <a:t>we</a:t>
            </a:r>
            <a:r>
              <a:rPr lang="es-ES" sz="5400" dirty="0" smtClean="0">
                <a:latin typeface="Coronet" panose="03030502040406070605" pitchFamily="66" charset="0"/>
              </a:rPr>
              <a:t>… </a:t>
            </a:r>
            <a:endParaRPr lang="es-ES" sz="5400" dirty="0">
              <a:latin typeface="Coronet" panose="03030502040406070605" pitchFamily="66" charset="0"/>
            </a:endParaRPr>
          </a:p>
        </p:txBody>
      </p:sp>
      <p:pic>
        <p:nvPicPr>
          <p:cNvPr id="2" name="Gentle Desolate Wind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7047" y="5005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8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706" y="620160"/>
            <a:ext cx="7886700" cy="1325563"/>
          </a:xfrm>
        </p:spPr>
        <p:txBody>
          <a:bodyPr>
            <a:noAutofit/>
          </a:bodyPr>
          <a:lstStyle/>
          <a:p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Did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your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team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remember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a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tent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or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shelter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? </a:t>
            </a:r>
            <a:b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If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not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, lose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one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expedition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 smtClean="0">
                <a:solidFill>
                  <a:srgbClr val="C00000"/>
                </a:solidFill>
                <a:latin typeface="GillSans" panose="020B0602020204020204" pitchFamily="34" charset="0"/>
              </a:rPr>
              <a:t>point</a:t>
            </a:r>
            <a:r>
              <a:rPr lang="es-ES" sz="3200" dirty="0" smtClean="0">
                <a:solidFill>
                  <a:srgbClr val="C00000"/>
                </a:solidFill>
                <a:latin typeface="GillSans" panose="020B0602020204020204" pitchFamily="34" charset="0"/>
              </a:rPr>
              <a:t>. </a:t>
            </a:r>
            <a:endParaRPr lang="es-ES" sz="3200" dirty="0">
              <a:solidFill>
                <a:srgbClr val="C00000"/>
              </a:solidFill>
              <a:latin typeface="GillSans" panose="020B0602020204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4786" y="2945959"/>
            <a:ext cx="4737014" cy="30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6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961" y="3731997"/>
            <a:ext cx="3545746" cy="3402644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779488" y="43992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5000" b="1" dirty="0" smtClean="0">
                <a:latin typeface="Coronet" panose="03030502040406070605" pitchFamily="66" charset="0"/>
              </a:rPr>
              <a:t>Day 7 </a:t>
            </a:r>
            <a:r>
              <a:rPr lang="es-ES" sz="5000" dirty="0" smtClean="0">
                <a:latin typeface="Coronet" panose="03030502040406070605" pitchFamily="66" charset="0"/>
              </a:rPr>
              <a:t>– </a:t>
            </a:r>
            <a:r>
              <a:rPr lang="es-ES" sz="5000" dirty="0" err="1" smtClean="0">
                <a:latin typeface="Coronet" panose="03030502040406070605" pitchFamily="66" charset="0"/>
              </a:rPr>
              <a:t>After</a:t>
            </a:r>
            <a:r>
              <a:rPr lang="es-ES" sz="5000" dirty="0" smtClean="0">
                <a:latin typeface="Coronet" panose="03030502040406070605" pitchFamily="66" charset="0"/>
              </a:rPr>
              <a:t> the </a:t>
            </a:r>
            <a:r>
              <a:rPr lang="es-ES" sz="5000" dirty="0" err="1" smtClean="0">
                <a:latin typeface="Coronet" panose="03030502040406070605" pitchFamily="66" charset="0"/>
              </a:rPr>
              <a:t>awful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winds</a:t>
            </a:r>
            <a:r>
              <a:rPr lang="es-ES" sz="5000" dirty="0" smtClean="0">
                <a:latin typeface="Coronet" panose="03030502040406070605" pitchFamily="66" charset="0"/>
              </a:rPr>
              <a:t> of the </a:t>
            </a:r>
            <a:r>
              <a:rPr lang="es-ES" sz="5000" dirty="0" err="1" smtClean="0">
                <a:latin typeface="Coronet" panose="03030502040406070605" pitchFamily="66" charset="0"/>
              </a:rPr>
              <a:t>past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few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days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we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were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relieved</a:t>
            </a:r>
            <a:r>
              <a:rPr lang="es-ES" sz="5000" dirty="0" smtClean="0">
                <a:latin typeface="Coronet" panose="03030502040406070605" pitchFamily="66" charset="0"/>
              </a:rPr>
              <a:t> to </a:t>
            </a:r>
            <a:r>
              <a:rPr lang="es-ES" sz="5000" dirty="0" err="1" smtClean="0">
                <a:latin typeface="Coronet" panose="03030502040406070605" pitchFamily="66" charset="0"/>
              </a:rPr>
              <a:t>see</a:t>
            </a:r>
            <a:r>
              <a:rPr lang="es-ES" sz="5000" dirty="0" smtClean="0">
                <a:latin typeface="Coronet" panose="03030502040406070605" pitchFamily="66" charset="0"/>
              </a:rPr>
              <a:t> the </a:t>
            </a:r>
            <a:r>
              <a:rPr lang="es-ES" sz="5000" dirty="0" err="1" smtClean="0">
                <a:latin typeface="Coronet" panose="03030502040406070605" pitchFamily="66" charset="0"/>
              </a:rPr>
              <a:t>sun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breaking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through</a:t>
            </a:r>
            <a:r>
              <a:rPr lang="es-ES" sz="5000" dirty="0" smtClean="0">
                <a:latin typeface="Coronet" panose="03030502040406070605" pitchFamily="66" charset="0"/>
              </a:rPr>
              <a:t> the </a:t>
            </a:r>
            <a:r>
              <a:rPr lang="es-ES" sz="5000" dirty="0" err="1" smtClean="0">
                <a:latin typeface="Coronet" panose="03030502040406070605" pitchFamily="66" charset="0"/>
              </a:rPr>
              <a:t>clouds</a:t>
            </a:r>
            <a:r>
              <a:rPr lang="es-ES" sz="5000" dirty="0">
                <a:latin typeface="Coronet" panose="03030502040406070605" pitchFamily="66" charset="0"/>
              </a:rPr>
              <a:t> </a:t>
            </a:r>
            <a:r>
              <a:rPr lang="es-ES" sz="5000" dirty="0" smtClean="0">
                <a:latin typeface="Coronet" panose="03030502040406070605" pitchFamily="66" charset="0"/>
              </a:rPr>
              <a:t>as </a:t>
            </a:r>
            <a:r>
              <a:rPr lang="es-ES" sz="5000" dirty="0" err="1" smtClean="0">
                <a:latin typeface="Coronet" panose="03030502040406070605" pitchFamily="66" charset="0"/>
              </a:rPr>
              <a:t>we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woke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this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morning</a:t>
            </a:r>
            <a:r>
              <a:rPr lang="es-ES" sz="5000" dirty="0" smtClean="0">
                <a:latin typeface="Coronet" panose="03030502040406070605" pitchFamily="66" charset="0"/>
              </a:rPr>
              <a:t>. At </a:t>
            </a:r>
            <a:r>
              <a:rPr lang="es-ES" sz="5000" dirty="0" err="1" smtClean="0">
                <a:latin typeface="Coronet" panose="03030502040406070605" pitchFamily="66" charset="0"/>
              </a:rPr>
              <a:t>around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midday</a:t>
            </a:r>
            <a:r>
              <a:rPr lang="es-ES" sz="5000" dirty="0" smtClean="0">
                <a:latin typeface="Coronet" panose="03030502040406070605" pitchFamily="66" charset="0"/>
              </a:rPr>
              <a:t>, </a:t>
            </a:r>
            <a:r>
              <a:rPr lang="es-ES" sz="5000" dirty="0" err="1" smtClean="0">
                <a:latin typeface="Coronet" panose="03030502040406070605" pitchFamily="66" charset="0"/>
              </a:rPr>
              <a:t>whilst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trekking</a:t>
            </a:r>
            <a:r>
              <a:rPr lang="es-ES" sz="5000" dirty="0" smtClean="0">
                <a:latin typeface="Coronet" panose="03030502040406070605" pitchFamily="66" charset="0"/>
              </a:rPr>
              <a:t> </a:t>
            </a:r>
            <a:r>
              <a:rPr lang="es-ES" sz="5000" dirty="0" err="1" smtClean="0">
                <a:latin typeface="Coronet" panose="03030502040406070605" pitchFamily="66" charset="0"/>
              </a:rPr>
              <a:t>along</a:t>
            </a:r>
            <a:r>
              <a:rPr lang="es-ES" sz="5000" dirty="0" smtClean="0">
                <a:latin typeface="Coronet" panose="03030502040406070605" pitchFamily="66" charset="0"/>
              </a:rPr>
              <a:t> the ice, 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I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felt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a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sudden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crack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beneath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my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feet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, the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last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thing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I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remember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was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</a:t>
            </a:r>
            <a:r>
              <a:rPr lang="es-ES" sz="5000" b="1" dirty="0" err="1" smtClean="0">
                <a:solidFill>
                  <a:srgbClr val="A50021"/>
                </a:solidFill>
                <a:latin typeface="Coronet" panose="03030502040406070605" pitchFamily="66" charset="0"/>
              </a:rPr>
              <a:t>falling</a:t>
            </a:r>
            <a:r>
              <a:rPr lang="es-ES" sz="5000" b="1" dirty="0" smtClean="0">
                <a:solidFill>
                  <a:srgbClr val="A50021"/>
                </a:solidFill>
                <a:latin typeface="Coronet" panose="03030502040406070605" pitchFamily="66" charset="0"/>
              </a:rPr>
              <a:t> … </a:t>
            </a:r>
            <a:endParaRPr lang="es-ES" sz="5000" b="1" dirty="0">
              <a:solidFill>
                <a:srgbClr val="A50021"/>
              </a:solidFill>
              <a:latin typeface="Coronet" panose="03030502040406070605" pitchFamily="66" charset="0"/>
            </a:endParaRPr>
          </a:p>
        </p:txBody>
      </p:sp>
      <p:pic>
        <p:nvPicPr>
          <p:cNvPr id="3" name="Ice Cracking Sound effect For Fre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0423" y="4486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5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894408"/>
            <a:ext cx="7886700" cy="1325563"/>
          </a:xfrm>
        </p:spPr>
        <p:txBody>
          <a:bodyPr>
            <a:noAutofit/>
          </a:bodyPr>
          <a:lstStyle/>
          <a:p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Did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your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team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pack a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rope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or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something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to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help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you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escape? </a:t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/>
            </a:r>
            <a:b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</a:b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If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not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, lose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one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expedition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 </a:t>
            </a:r>
            <a:r>
              <a:rPr lang="es-ES" sz="3200" dirty="0" err="1">
                <a:solidFill>
                  <a:srgbClr val="C00000"/>
                </a:solidFill>
                <a:latin typeface="GillSans" panose="020B0602020204020204" pitchFamily="34" charset="0"/>
              </a:rPr>
              <a:t>point</a:t>
            </a:r>
            <a:r>
              <a:rPr lang="es-ES" sz="3200" dirty="0">
                <a:solidFill>
                  <a:srgbClr val="C00000"/>
                </a:solidFill>
                <a:latin typeface="GillSans" panose="020B0602020204020204" pitchFamily="34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73742" y="3010277"/>
            <a:ext cx="2634615" cy="360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5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mbridge English">
  <a:themeElements>
    <a:clrScheme name="Cambridge English">
      <a:dk1>
        <a:srgbClr val="000000"/>
      </a:dk1>
      <a:lt1>
        <a:sysClr val="window" lastClr="FFFFFF"/>
      </a:lt1>
      <a:dk2>
        <a:srgbClr val="44546A"/>
      </a:dk2>
      <a:lt2>
        <a:srgbClr val="E7E6E6"/>
      </a:lt2>
      <a:accent1>
        <a:srgbClr val="009FDA"/>
      </a:accent1>
      <a:accent2>
        <a:srgbClr val="E1523D"/>
      </a:accent2>
      <a:accent3>
        <a:srgbClr val="004C76"/>
      </a:accent3>
      <a:accent4>
        <a:srgbClr val="C81F66"/>
      </a:accent4>
      <a:accent5>
        <a:srgbClr val="F2A900"/>
      </a:accent5>
      <a:accent6>
        <a:srgbClr val="00A4A1"/>
      </a:accent6>
      <a:hlink>
        <a:srgbClr val="0563C1"/>
      </a:hlink>
      <a:folHlink>
        <a:srgbClr val="954F72"/>
      </a:folHlink>
    </a:clrScheme>
    <a:fontScheme name="Cambridge Englis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Aft>
            <a:spcPts val="600"/>
          </a:spcAft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algn="l">
          <a:lnSpc>
            <a:spcPct val="90000"/>
          </a:lnSpc>
          <a:spcAft>
            <a:spcPts val="600"/>
          </a:spcAft>
          <a:defRPr sz="16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Cambridge_Template_2.0_LS" id="{070CE6D1-B8B4-DD4B-85C9-775A461413BB}" vid="{A23071AC-BC9E-E943-A027-E2F777E95F1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6848</TotalTime>
  <Words>854</Words>
  <Application>Microsoft Office PowerPoint</Application>
  <PresentationFormat>On-screen Show (4:3)</PresentationFormat>
  <Paragraphs>76</Paragraphs>
  <Slides>25</Slides>
  <Notes>25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Bodoni Poster</vt:lpstr>
      <vt:lpstr>Calibri</vt:lpstr>
      <vt:lpstr>Calibri Light</vt:lpstr>
      <vt:lpstr>Coronet</vt:lpstr>
      <vt:lpstr>GillSans</vt:lpstr>
      <vt:lpstr>GillSans ExtraBold</vt:lpstr>
      <vt:lpstr>Impact</vt:lpstr>
      <vt:lpstr>Office Theme</vt:lpstr>
      <vt:lpstr>Cambridge English</vt:lpstr>
      <vt:lpstr>PowerPoint Presentation</vt:lpstr>
      <vt:lpstr>PowerPoint Presentation</vt:lpstr>
      <vt:lpstr>Your team roles: </vt:lpstr>
      <vt:lpstr>Your survival kit: </vt:lpstr>
      <vt:lpstr>The expedition begins …   Each team starts with 10 expedition points.  The teams left with points at the end will have successfully accomplished their mission!   Any doubts, ask one of our survivalists!</vt:lpstr>
      <vt:lpstr>PowerPoint Presentation</vt:lpstr>
      <vt:lpstr>Did your team remember a tent or shelter?   If not, lose one expedition point. </vt:lpstr>
      <vt:lpstr>PowerPoint Presentation</vt:lpstr>
      <vt:lpstr>Did your team pack a rope or something to help you escape?   If not, lose one expedition point. </vt:lpstr>
      <vt:lpstr>PowerPoint Presentation</vt:lpstr>
      <vt:lpstr> Did your team pack a compass or a map? Do you have a navigator in your team?   If not, lose one expedition point.  </vt:lpstr>
      <vt:lpstr>PowerPoint Presentation</vt:lpstr>
      <vt:lpstr> Did your team pack anything to cross the river with?  If not, lose one expedition point.   </vt:lpstr>
      <vt:lpstr>PowerPoint Presentation</vt:lpstr>
      <vt:lpstr>Did your team pack a camera or do you have a botanist in the team?   If not, lose one expedition point.  </vt:lpstr>
      <vt:lpstr>PowerPoint Presentation</vt:lpstr>
      <vt:lpstr>  Did your team pack water purification tablets? Do you have a doctor, nurse or medic in your team?   If not, lose one expedition point.  </vt:lpstr>
      <vt:lpstr>PowerPoint Presentation</vt:lpstr>
      <vt:lpstr>Did your team pack a musical instrument or a game? Or did you have an entertainer in the team?   If not, lose one expedition point.  </vt:lpstr>
      <vt:lpstr>PowerPoint Presentation</vt:lpstr>
      <vt:lpstr>   Did your team pack something to distract the penguins while you make your escape?  Do you have a zoologist on your team?  If not, lose one expedition point.   </vt:lpstr>
      <vt:lpstr>PowerPoint Presentation</vt:lpstr>
      <vt:lpstr>   Did your team pack a language guide or dictionary?  Do you have a linguist or translator on your team?  If not, lose one expedition point.   </vt:lpstr>
      <vt:lpstr>PowerPoint Presentation</vt:lpstr>
      <vt:lpstr>PowerPoint Presentation</vt:lpstr>
    </vt:vector>
  </TitlesOfParts>
  <Company>Cambridge University Press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Elizabeth Jeffries</dc:creator>
  <cp:lastModifiedBy>Andrea Tolve</cp:lastModifiedBy>
  <cp:revision>434</cp:revision>
  <cp:lastPrinted>2018-04-25T14:02:18Z</cp:lastPrinted>
  <dcterms:created xsi:type="dcterms:W3CDTF">2018-01-31T11:02:59Z</dcterms:created>
  <dcterms:modified xsi:type="dcterms:W3CDTF">2018-05-03T16:37:12Z</dcterms:modified>
</cp:coreProperties>
</file>